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0" r:id="rId5"/>
    <p:sldId id="271" r:id="rId6"/>
    <p:sldId id="281" r:id="rId7"/>
    <p:sldId id="278" r:id="rId8"/>
    <p:sldId id="279" r:id="rId9"/>
    <p:sldId id="280" r:id="rId10"/>
    <p:sldId id="283" r:id="rId11"/>
    <p:sldId id="282" r:id="rId12"/>
    <p:sldId id="289" r:id="rId13"/>
    <p:sldId id="290" r:id="rId14"/>
    <p:sldId id="275" r:id="rId15"/>
    <p:sldId id="276" r:id="rId16"/>
    <p:sldId id="277" r:id="rId17"/>
    <p:sldId id="262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F"/>
    <a:srgbClr val="C3002F"/>
    <a:srgbClr val="54585A"/>
    <a:srgbClr val="968C83"/>
    <a:srgbClr val="A79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01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288" y="192"/>
      </p:cViewPr>
      <p:guideLst>
        <p:guide orient="horz" pos="26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ett, Courtney A." userId="ace2fd2d-3d31-4699-a04d-acb28a4a916e" providerId="ADAL" clId="{B6E090A0-7872-42D6-B070-B8B822A77FC0}"/>
    <pc:docChg chg="custSel addSld delSld modSld sldOrd">
      <pc:chgData name="Barrett, Courtney A." userId="ace2fd2d-3d31-4699-a04d-acb28a4a916e" providerId="ADAL" clId="{B6E090A0-7872-42D6-B070-B8B822A77FC0}" dt="2024-03-07T15:33:36.793" v="539"/>
      <pc:docMkLst>
        <pc:docMk/>
      </pc:docMkLst>
      <pc:sldChg chg="modSp">
        <pc:chgData name="Barrett, Courtney A." userId="ace2fd2d-3d31-4699-a04d-acb28a4a916e" providerId="ADAL" clId="{B6E090A0-7872-42D6-B070-B8B822A77FC0}" dt="2024-03-06T20:25:28.104" v="44" actId="207"/>
        <pc:sldMkLst>
          <pc:docMk/>
          <pc:sldMk cId="4243902919" sldId="270"/>
        </pc:sldMkLst>
        <pc:spChg chg="mod">
          <ac:chgData name="Barrett, Courtney A." userId="ace2fd2d-3d31-4699-a04d-acb28a4a916e" providerId="ADAL" clId="{B6E090A0-7872-42D6-B070-B8B822A77FC0}" dt="2024-03-06T20:25:28.104" v="44" actId="207"/>
          <ac:spMkLst>
            <pc:docMk/>
            <pc:sldMk cId="4243902919" sldId="270"/>
            <ac:spMk id="91" creationId="{85ECE32E-623D-2C4B-B3B5-3F98D9E045BE}"/>
          </ac:spMkLst>
        </pc:spChg>
      </pc:sldChg>
      <pc:sldChg chg="addSp delSp modSp">
        <pc:chgData name="Barrett, Courtney A." userId="ace2fd2d-3d31-4699-a04d-acb28a4a916e" providerId="ADAL" clId="{B6E090A0-7872-42D6-B070-B8B822A77FC0}" dt="2024-03-06T20:25:40.946" v="45" actId="207"/>
        <pc:sldMkLst>
          <pc:docMk/>
          <pc:sldMk cId="2419368231" sldId="271"/>
        </pc:sldMkLst>
        <pc:spChg chg="mod">
          <ac:chgData name="Barrett, Courtney A." userId="ace2fd2d-3d31-4699-a04d-acb28a4a916e" providerId="ADAL" clId="{B6E090A0-7872-42D6-B070-B8B822A77FC0}" dt="2024-03-06T20:25:40.946" v="45" actId="207"/>
          <ac:spMkLst>
            <pc:docMk/>
            <pc:sldMk cId="2419368231" sldId="271"/>
            <ac:spMk id="5" creationId="{8D15F8BF-A06D-43C0-BF20-763169E1F394}"/>
          </ac:spMkLst>
        </pc:spChg>
        <pc:picChg chg="add mod">
          <ac:chgData name="Barrett, Courtney A." userId="ace2fd2d-3d31-4699-a04d-acb28a4a916e" providerId="ADAL" clId="{B6E090A0-7872-42D6-B070-B8B822A77FC0}" dt="2024-03-06T20:23:13.582" v="34" actId="14861"/>
          <ac:picMkLst>
            <pc:docMk/>
            <pc:sldMk cId="2419368231" sldId="271"/>
            <ac:picMk id="2" creationId="{37A82682-2AE3-45BB-B63D-C96AEB7A838B}"/>
          </ac:picMkLst>
        </pc:picChg>
        <pc:picChg chg="del">
          <ac:chgData name="Barrett, Courtney A." userId="ace2fd2d-3d31-4699-a04d-acb28a4a916e" providerId="ADAL" clId="{B6E090A0-7872-42D6-B070-B8B822A77FC0}" dt="2024-03-06T20:11:10.629" v="8" actId="478"/>
          <ac:picMkLst>
            <pc:docMk/>
            <pc:sldMk cId="2419368231" sldId="271"/>
            <ac:picMk id="1026" creationId="{01E443A8-ED8C-4D40-9819-3CA08F701D42}"/>
          </ac:picMkLst>
        </pc:picChg>
      </pc:sldChg>
      <pc:sldChg chg="modSp">
        <pc:chgData name="Barrett, Courtney A." userId="ace2fd2d-3d31-4699-a04d-acb28a4a916e" providerId="ADAL" clId="{B6E090A0-7872-42D6-B070-B8B822A77FC0}" dt="2024-03-07T12:44:18.816" v="232" actId="20577"/>
        <pc:sldMkLst>
          <pc:docMk/>
          <pc:sldMk cId="3444135551" sldId="275"/>
        </pc:sldMkLst>
        <pc:spChg chg="mod">
          <ac:chgData name="Barrett, Courtney A." userId="ace2fd2d-3d31-4699-a04d-acb28a4a916e" providerId="ADAL" clId="{B6E090A0-7872-42D6-B070-B8B822A77FC0}" dt="2024-03-07T12:44:18.816" v="232" actId="20577"/>
          <ac:spMkLst>
            <pc:docMk/>
            <pc:sldMk cId="3444135551" sldId="275"/>
            <ac:spMk id="5" creationId="{643A9215-C655-40A6-B327-96B4F020C524}"/>
          </ac:spMkLst>
        </pc:spChg>
      </pc:sldChg>
      <pc:sldChg chg="modSp">
        <pc:chgData name="Barrett, Courtney A." userId="ace2fd2d-3d31-4699-a04d-acb28a4a916e" providerId="ADAL" clId="{B6E090A0-7872-42D6-B070-B8B822A77FC0}" dt="2024-03-07T12:43:53.249" v="190" actId="20577"/>
        <pc:sldMkLst>
          <pc:docMk/>
          <pc:sldMk cId="3260940070" sldId="276"/>
        </pc:sldMkLst>
        <pc:spChg chg="mod">
          <ac:chgData name="Barrett, Courtney A." userId="ace2fd2d-3d31-4699-a04d-acb28a4a916e" providerId="ADAL" clId="{B6E090A0-7872-42D6-B070-B8B822A77FC0}" dt="2024-03-07T12:43:53.249" v="190" actId="20577"/>
          <ac:spMkLst>
            <pc:docMk/>
            <pc:sldMk cId="3260940070" sldId="276"/>
            <ac:spMk id="5" creationId="{643A9215-C655-40A6-B327-96B4F020C524}"/>
          </ac:spMkLst>
        </pc:spChg>
        <pc:spChg chg="mod">
          <ac:chgData name="Barrett, Courtney A." userId="ace2fd2d-3d31-4699-a04d-acb28a4a916e" providerId="ADAL" clId="{B6E090A0-7872-42D6-B070-B8B822A77FC0}" dt="2024-03-06T21:19:56.349" v="144" actId="20577"/>
          <ac:spMkLst>
            <pc:docMk/>
            <pc:sldMk cId="3260940070" sldId="276"/>
            <ac:spMk id="6" creationId="{0673BECF-36DB-4C7D-88E1-5A998389C576}"/>
          </ac:spMkLst>
        </pc:spChg>
      </pc:sldChg>
      <pc:sldChg chg="modSp ord modTransition">
        <pc:chgData name="Barrett, Courtney A." userId="ace2fd2d-3d31-4699-a04d-acb28a4a916e" providerId="ADAL" clId="{B6E090A0-7872-42D6-B070-B8B822A77FC0}" dt="2024-03-07T12:43:04.078" v="150"/>
        <pc:sldMkLst>
          <pc:docMk/>
          <pc:sldMk cId="665222794" sldId="277"/>
        </pc:sldMkLst>
        <pc:spChg chg="mod">
          <ac:chgData name="Barrett, Courtney A." userId="ace2fd2d-3d31-4699-a04d-acb28a4a916e" providerId="ADAL" clId="{B6E090A0-7872-42D6-B070-B8B822A77FC0}" dt="2024-03-06T20:26:40.309" v="67" actId="20577"/>
          <ac:spMkLst>
            <pc:docMk/>
            <pc:sldMk cId="665222794" sldId="277"/>
            <ac:spMk id="5" creationId="{643A9215-C655-40A6-B327-96B4F020C524}"/>
          </ac:spMkLst>
        </pc:spChg>
        <pc:spChg chg="mod">
          <ac:chgData name="Barrett, Courtney A." userId="ace2fd2d-3d31-4699-a04d-acb28a4a916e" providerId="ADAL" clId="{B6E090A0-7872-42D6-B070-B8B822A77FC0}" dt="2024-03-06T20:27:17.922" v="92" actId="20577"/>
          <ac:spMkLst>
            <pc:docMk/>
            <pc:sldMk cId="665222794" sldId="277"/>
            <ac:spMk id="6" creationId="{0673BECF-36DB-4C7D-88E1-5A998389C576}"/>
          </ac:spMkLst>
        </pc:spChg>
        <pc:spChg chg="mod">
          <ac:chgData name="Barrett, Courtney A." userId="ace2fd2d-3d31-4699-a04d-acb28a4a916e" providerId="ADAL" clId="{B6E090A0-7872-42D6-B070-B8B822A77FC0}" dt="2024-03-01T16:57:10.722" v="3" actId="313"/>
          <ac:spMkLst>
            <pc:docMk/>
            <pc:sldMk cId="665222794" sldId="277"/>
            <ac:spMk id="7" creationId="{A363AE01-1986-4752-8F81-40A3BFEE17EE}"/>
          </ac:spMkLst>
        </pc:spChg>
      </pc:sldChg>
      <pc:sldChg chg="modSp">
        <pc:chgData name="Barrett, Courtney A." userId="ace2fd2d-3d31-4699-a04d-acb28a4a916e" providerId="ADAL" clId="{B6E090A0-7872-42D6-B070-B8B822A77FC0}" dt="2024-03-06T20:23:48.088" v="35" actId="207"/>
        <pc:sldMkLst>
          <pc:docMk/>
          <pc:sldMk cId="2066406966" sldId="278"/>
        </pc:sldMkLst>
        <pc:spChg chg="mod">
          <ac:chgData name="Barrett, Courtney A." userId="ace2fd2d-3d31-4699-a04d-acb28a4a916e" providerId="ADAL" clId="{B6E090A0-7872-42D6-B070-B8B822A77FC0}" dt="2024-03-06T20:23:48.088" v="35" actId="207"/>
          <ac:spMkLst>
            <pc:docMk/>
            <pc:sldMk cId="2066406966" sldId="278"/>
            <ac:spMk id="9" creationId="{EF41E709-F1DA-4A78-B88B-A47DAA358025}"/>
          </ac:spMkLst>
        </pc:spChg>
      </pc:sldChg>
      <pc:sldChg chg="modSp">
        <pc:chgData name="Barrett, Courtney A." userId="ace2fd2d-3d31-4699-a04d-acb28a4a916e" providerId="ADAL" clId="{B6E090A0-7872-42D6-B070-B8B822A77FC0}" dt="2024-03-06T20:24:04.864" v="37" actId="207"/>
        <pc:sldMkLst>
          <pc:docMk/>
          <pc:sldMk cId="4281822990" sldId="279"/>
        </pc:sldMkLst>
        <pc:spChg chg="mod">
          <ac:chgData name="Barrett, Courtney A." userId="ace2fd2d-3d31-4699-a04d-acb28a4a916e" providerId="ADAL" clId="{B6E090A0-7872-42D6-B070-B8B822A77FC0}" dt="2024-03-06T20:24:01.310" v="36" actId="207"/>
          <ac:spMkLst>
            <pc:docMk/>
            <pc:sldMk cId="4281822990" sldId="279"/>
            <ac:spMk id="6" creationId="{732CE867-806D-4AC9-BBBD-5727E8024282}"/>
          </ac:spMkLst>
        </pc:spChg>
        <pc:spChg chg="mod">
          <ac:chgData name="Barrett, Courtney A." userId="ace2fd2d-3d31-4699-a04d-acb28a4a916e" providerId="ADAL" clId="{B6E090A0-7872-42D6-B070-B8B822A77FC0}" dt="2024-03-06T20:24:04.864" v="37" actId="207"/>
          <ac:spMkLst>
            <pc:docMk/>
            <pc:sldMk cId="4281822990" sldId="279"/>
            <ac:spMk id="7" creationId="{E88B3439-4173-409C-978A-81328A969EFF}"/>
          </ac:spMkLst>
        </pc:spChg>
      </pc:sldChg>
      <pc:sldChg chg="addSp delSp modSp modAnim">
        <pc:chgData name="Barrett, Courtney A." userId="ace2fd2d-3d31-4699-a04d-acb28a4a916e" providerId="ADAL" clId="{B6E090A0-7872-42D6-B070-B8B822A77FC0}" dt="2024-03-07T15:21:00.970" v="537" actId="14100"/>
        <pc:sldMkLst>
          <pc:docMk/>
          <pc:sldMk cId="1407700236" sldId="280"/>
        </pc:sldMkLst>
        <pc:spChg chg="mod">
          <ac:chgData name="Barrett, Courtney A." userId="ace2fd2d-3d31-4699-a04d-acb28a4a916e" providerId="ADAL" clId="{B6E090A0-7872-42D6-B070-B8B822A77FC0}" dt="2024-03-06T20:24:12.434" v="38" actId="207"/>
          <ac:spMkLst>
            <pc:docMk/>
            <pc:sldMk cId="1407700236" sldId="280"/>
            <ac:spMk id="6" creationId="{732CE867-806D-4AC9-BBBD-5727E8024282}"/>
          </ac:spMkLst>
        </pc:spChg>
        <pc:spChg chg="add del mod">
          <ac:chgData name="Barrett, Courtney A." userId="ace2fd2d-3d31-4699-a04d-acb28a4a916e" providerId="ADAL" clId="{B6E090A0-7872-42D6-B070-B8B822A77FC0}" dt="2024-03-07T13:00:02.363" v="269"/>
          <ac:spMkLst>
            <pc:docMk/>
            <pc:sldMk cId="1407700236" sldId="280"/>
            <ac:spMk id="7" creationId="{6C5EF544-CDA8-4A6F-B2D3-3A68CEB3F17B}"/>
          </ac:spMkLst>
        </pc:spChg>
        <pc:spChg chg="mod">
          <ac:chgData name="Barrett, Courtney A." userId="ace2fd2d-3d31-4699-a04d-acb28a4a916e" providerId="ADAL" clId="{B6E090A0-7872-42D6-B070-B8B822A77FC0}" dt="2024-03-07T15:01:01.682" v="295" actId="20577"/>
          <ac:spMkLst>
            <pc:docMk/>
            <pc:sldMk cId="1407700236" sldId="280"/>
            <ac:spMk id="8" creationId="{847BDFA4-3388-43CC-9C7D-C5D3679817F6}"/>
          </ac:spMkLst>
        </pc:spChg>
        <pc:spChg chg="add del mod">
          <ac:chgData name="Barrett, Courtney A." userId="ace2fd2d-3d31-4699-a04d-acb28a4a916e" providerId="ADAL" clId="{B6E090A0-7872-42D6-B070-B8B822A77FC0}" dt="2024-03-07T15:04:00.655" v="445"/>
          <ac:spMkLst>
            <pc:docMk/>
            <pc:sldMk cId="1407700236" sldId="280"/>
            <ac:spMk id="9" creationId="{0B1DAC53-80D3-4B78-A9DF-75E107ACD54E}"/>
          </ac:spMkLst>
        </pc:spChg>
        <pc:spChg chg="add mod">
          <ac:chgData name="Barrett, Courtney A." userId="ace2fd2d-3d31-4699-a04d-acb28a4a916e" providerId="ADAL" clId="{B6E090A0-7872-42D6-B070-B8B822A77FC0}" dt="2024-03-07T15:21:00.970" v="537" actId="14100"/>
          <ac:spMkLst>
            <pc:docMk/>
            <pc:sldMk cId="1407700236" sldId="280"/>
            <ac:spMk id="10" creationId="{705EF2F7-51B0-4E24-B425-42B77CC0BC04}"/>
          </ac:spMkLst>
        </pc:spChg>
      </pc:sldChg>
      <pc:sldChg chg="addSp delSp modSp">
        <pc:chgData name="Barrett, Courtney A." userId="ace2fd2d-3d31-4699-a04d-acb28a4a916e" providerId="ADAL" clId="{B6E090A0-7872-42D6-B070-B8B822A77FC0}" dt="2024-03-06T20:25:13.083" v="42" actId="207"/>
        <pc:sldMkLst>
          <pc:docMk/>
          <pc:sldMk cId="2088160479" sldId="281"/>
        </pc:sldMkLst>
        <pc:spChg chg="mod">
          <ac:chgData name="Barrett, Courtney A." userId="ace2fd2d-3d31-4699-a04d-acb28a4a916e" providerId="ADAL" clId="{B6E090A0-7872-42D6-B070-B8B822A77FC0}" dt="2024-03-06T20:25:06.580" v="41" actId="207"/>
          <ac:spMkLst>
            <pc:docMk/>
            <pc:sldMk cId="2088160479" sldId="281"/>
            <ac:spMk id="5" creationId="{8D15F8BF-A06D-43C0-BF20-763169E1F394}"/>
          </ac:spMkLst>
        </pc:spChg>
        <pc:spChg chg="mod">
          <ac:chgData name="Barrett, Courtney A." userId="ace2fd2d-3d31-4699-a04d-acb28a4a916e" providerId="ADAL" clId="{B6E090A0-7872-42D6-B070-B8B822A77FC0}" dt="2024-03-06T20:25:13.083" v="42" actId="207"/>
          <ac:spMkLst>
            <pc:docMk/>
            <pc:sldMk cId="2088160479" sldId="281"/>
            <ac:spMk id="11" creationId="{CF299CDA-588D-4CFE-B62B-0DD08727D371}"/>
          </ac:spMkLst>
        </pc:spChg>
        <pc:picChg chg="add mod">
          <ac:chgData name="Barrett, Courtney A." userId="ace2fd2d-3d31-4699-a04d-acb28a4a916e" providerId="ADAL" clId="{B6E090A0-7872-42D6-B070-B8B822A77FC0}" dt="2024-03-06T20:23:03.792" v="33" actId="14861"/>
          <ac:picMkLst>
            <pc:docMk/>
            <pc:sldMk cId="2088160479" sldId="281"/>
            <ac:picMk id="12" creationId="{36EF8C46-3BAB-4192-B085-4E30C9BB9B90}"/>
          </ac:picMkLst>
        </pc:picChg>
        <pc:picChg chg="del">
          <ac:chgData name="Barrett, Courtney A." userId="ace2fd2d-3d31-4699-a04d-acb28a4a916e" providerId="ADAL" clId="{B6E090A0-7872-42D6-B070-B8B822A77FC0}" dt="2024-03-06T20:12:11.698" v="30" actId="478"/>
          <ac:picMkLst>
            <pc:docMk/>
            <pc:sldMk cId="2088160479" sldId="281"/>
            <ac:picMk id="1026" creationId="{01E443A8-ED8C-4D40-9819-3CA08F701D42}"/>
          </ac:picMkLst>
        </pc:picChg>
      </pc:sldChg>
      <pc:sldChg chg="modSp">
        <pc:chgData name="Barrett, Courtney A." userId="ace2fd2d-3d31-4699-a04d-acb28a4a916e" providerId="ADAL" clId="{B6E090A0-7872-42D6-B070-B8B822A77FC0}" dt="2024-03-07T12:46:02.338" v="265" actId="20577"/>
        <pc:sldMkLst>
          <pc:docMk/>
          <pc:sldMk cId="1312105775" sldId="283"/>
        </pc:sldMkLst>
        <pc:spChg chg="mod">
          <ac:chgData name="Barrett, Courtney A." userId="ace2fd2d-3d31-4699-a04d-acb28a4a916e" providerId="ADAL" clId="{B6E090A0-7872-42D6-B070-B8B822A77FC0}" dt="2024-03-07T12:45:19.907" v="245" actId="20577"/>
          <ac:spMkLst>
            <pc:docMk/>
            <pc:sldMk cId="1312105775" sldId="283"/>
            <ac:spMk id="7" creationId="{1670CE27-B929-4E90-9059-3121605BE2DF}"/>
          </ac:spMkLst>
        </pc:spChg>
        <pc:spChg chg="mod">
          <ac:chgData name="Barrett, Courtney A." userId="ace2fd2d-3d31-4699-a04d-acb28a4a916e" providerId="ADAL" clId="{B6E090A0-7872-42D6-B070-B8B822A77FC0}" dt="2024-03-07T12:46:02.338" v="265" actId="20577"/>
          <ac:spMkLst>
            <pc:docMk/>
            <pc:sldMk cId="1312105775" sldId="283"/>
            <ac:spMk id="9" creationId="{B922B2F5-0BC3-4B84-9C3E-39E161AD1D0B}"/>
          </ac:spMkLst>
        </pc:spChg>
      </pc:sldChg>
      <pc:sldChg chg="addSp modSp modAnim">
        <pc:chgData name="Barrett, Courtney A." userId="ace2fd2d-3d31-4699-a04d-acb28a4a916e" providerId="ADAL" clId="{B6E090A0-7872-42D6-B070-B8B822A77FC0}" dt="2024-03-07T15:33:36.793" v="539"/>
        <pc:sldMkLst>
          <pc:docMk/>
          <pc:sldMk cId="1941019451" sldId="289"/>
        </pc:sldMkLst>
        <pc:spChg chg="add mod">
          <ac:chgData name="Barrett, Courtney A." userId="ace2fd2d-3d31-4699-a04d-acb28a4a916e" providerId="ADAL" clId="{B6E090A0-7872-42D6-B070-B8B822A77FC0}" dt="2024-03-07T15:33:26.119" v="538" actId="164"/>
          <ac:spMkLst>
            <pc:docMk/>
            <pc:sldMk cId="1941019451" sldId="289"/>
            <ac:spMk id="5" creationId="{362B4762-BA2D-4F6B-861F-E46B2E44EAF3}"/>
          </ac:spMkLst>
        </pc:spChg>
        <pc:spChg chg="add mod">
          <ac:chgData name="Barrett, Courtney A." userId="ace2fd2d-3d31-4699-a04d-acb28a4a916e" providerId="ADAL" clId="{B6E090A0-7872-42D6-B070-B8B822A77FC0}" dt="2024-03-07T15:33:26.119" v="538" actId="164"/>
          <ac:spMkLst>
            <pc:docMk/>
            <pc:sldMk cId="1941019451" sldId="289"/>
            <ac:spMk id="6" creationId="{12B07E09-5F34-402F-B69B-3A4983B02757}"/>
          </ac:spMkLst>
        </pc:spChg>
        <pc:spChg chg="add mod">
          <ac:chgData name="Barrett, Courtney A." userId="ace2fd2d-3d31-4699-a04d-acb28a4a916e" providerId="ADAL" clId="{B6E090A0-7872-42D6-B070-B8B822A77FC0}" dt="2024-03-07T15:33:26.119" v="538" actId="164"/>
          <ac:spMkLst>
            <pc:docMk/>
            <pc:sldMk cId="1941019451" sldId="289"/>
            <ac:spMk id="7" creationId="{F4BD7916-E06F-489F-8C34-08E42705BB00}"/>
          </ac:spMkLst>
        </pc:spChg>
        <pc:spChg chg="mod">
          <ac:chgData name="Barrett, Courtney A." userId="ace2fd2d-3d31-4699-a04d-acb28a4a916e" providerId="ADAL" clId="{B6E090A0-7872-42D6-B070-B8B822A77FC0}" dt="2024-03-06T20:24:49.729" v="40" actId="207"/>
          <ac:spMkLst>
            <pc:docMk/>
            <pc:sldMk cId="1941019451" sldId="289"/>
            <ac:spMk id="13" creationId="{4B5A7A83-4F82-4519-96B0-7150456F8BDD}"/>
          </ac:spMkLst>
        </pc:spChg>
        <pc:grpChg chg="add mod">
          <ac:chgData name="Barrett, Courtney A." userId="ace2fd2d-3d31-4699-a04d-acb28a4a916e" providerId="ADAL" clId="{B6E090A0-7872-42D6-B070-B8B822A77FC0}" dt="2024-03-07T15:33:26.119" v="538" actId="164"/>
          <ac:grpSpMkLst>
            <pc:docMk/>
            <pc:sldMk cId="1941019451" sldId="289"/>
            <ac:grpSpMk id="8" creationId="{BB798C1E-E958-4A39-87D0-6DCEF73DD5F0}"/>
          </ac:grpSpMkLst>
        </pc:grpChg>
      </pc:sldChg>
    </pc:docChg>
  </pc:docChgLst>
  <pc:docChgLst>
    <pc:chgData name="Barrett, Courtney A." userId="ace2fd2d-3d31-4699-a04d-acb28a4a916e" providerId="ADAL" clId="{32F22467-3E26-427A-A3C3-ACD0BB5EB27E}"/>
    <pc:docChg chg="undo custSel addSld delSld modSld sldOrd">
      <pc:chgData name="Barrett, Courtney A." userId="ace2fd2d-3d31-4699-a04d-acb28a4a916e" providerId="ADAL" clId="{32F22467-3E26-427A-A3C3-ACD0BB5EB27E}" dt="2024-03-01T16:38:07.824" v="2587" actId="20577"/>
      <pc:docMkLst>
        <pc:docMk/>
      </pc:docMkLst>
      <pc:sldChg chg="modSp">
        <pc:chgData name="Barrett, Courtney A." userId="ace2fd2d-3d31-4699-a04d-acb28a4a916e" providerId="ADAL" clId="{32F22467-3E26-427A-A3C3-ACD0BB5EB27E}" dt="2024-02-29T17:57:26.880" v="70" actId="5793"/>
        <pc:sldMkLst>
          <pc:docMk/>
          <pc:sldMk cId="4243902919" sldId="270"/>
        </pc:sldMkLst>
        <pc:spChg chg="mod">
          <ac:chgData name="Barrett, Courtney A." userId="ace2fd2d-3d31-4699-a04d-acb28a4a916e" providerId="ADAL" clId="{32F22467-3E26-427A-A3C3-ACD0BB5EB27E}" dt="2024-02-29T17:57:00.969" v="19" actId="20577"/>
          <ac:spMkLst>
            <pc:docMk/>
            <pc:sldMk cId="4243902919" sldId="270"/>
            <ac:spMk id="91" creationId="{85ECE32E-623D-2C4B-B3B5-3F98D9E045BE}"/>
          </ac:spMkLst>
        </pc:spChg>
        <pc:spChg chg="mod">
          <ac:chgData name="Barrett, Courtney A." userId="ace2fd2d-3d31-4699-a04d-acb28a4a916e" providerId="ADAL" clId="{32F22467-3E26-427A-A3C3-ACD0BB5EB27E}" dt="2024-02-29T17:57:26.880" v="70" actId="5793"/>
          <ac:spMkLst>
            <pc:docMk/>
            <pc:sldMk cId="4243902919" sldId="270"/>
            <ac:spMk id="92" creationId="{0DF1F94C-FC07-6F47-A10D-63406EB86E71}"/>
          </ac:spMkLst>
        </pc:spChg>
      </pc:sldChg>
      <pc:sldChg chg="addSp delSp modSp ord">
        <pc:chgData name="Barrett, Courtney A." userId="ace2fd2d-3d31-4699-a04d-acb28a4a916e" providerId="ADAL" clId="{32F22467-3E26-427A-A3C3-ACD0BB5EB27E}" dt="2024-03-01T01:31:23.441" v="1892" actId="1076"/>
        <pc:sldMkLst>
          <pc:docMk/>
          <pc:sldMk cId="2419368231" sldId="271"/>
        </pc:sldMkLst>
        <pc:spChg chg="add del mod">
          <ac:chgData name="Barrett, Courtney A." userId="ace2fd2d-3d31-4699-a04d-acb28a4a916e" providerId="ADAL" clId="{32F22467-3E26-427A-A3C3-ACD0BB5EB27E}" dt="2024-03-01T01:31:02.230" v="1889" actId="478"/>
          <ac:spMkLst>
            <pc:docMk/>
            <pc:sldMk cId="2419368231" sldId="271"/>
            <ac:spMk id="2" creationId="{D2206950-0EBC-4714-90EC-810EF5713041}"/>
          </ac:spMkLst>
        </pc:spChg>
        <pc:spChg chg="mod">
          <ac:chgData name="Barrett, Courtney A." userId="ace2fd2d-3d31-4699-a04d-acb28a4a916e" providerId="ADAL" clId="{32F22467-3E26-427A-A3C3-ACD0BB5EB27E}" dt="2024-02-29T18:03:46.279" v="100" actId="20577"/>
          <ac:spMkLst>
            <pc:docMk/>
            <pc:sldMk cId="2419368231" sldId="271"/>
            <ac:spMk id="4" creationId="{75A59B11-6F0A-5647-8AD3-19AA53D8D1AE}"/>
          </ac:spMkLst>
        </pc:spChg>
        <pc:spChg chg="mod">
          <ac:chgData name="Barrett, Courtney A." userId="ace2fd2d-3d31-4699-a04d-acb28a4a916e" providerId="ADAL" clId="{32F22467-3E26-427A-A3C3-ACD0BB5EB27E}" dt="2024-02-29T23:19:24.037" v="1279" actId="113"/>
          <ac:spMkLst>
            <pc:docMk/>
            <pc:sldMk cId="2419368231" sldId="271"/>
            <ac:spMk id="5" creationId="{8D15F8BF-A06D-43C0-BF20-763169E1F394}"/>
          </ac:spMkLst>
        </pc:spChg>
        <pc:spChg chg="mod">
          <ac:chgData name="Barrett, Courtney A." userId="ace2fd2d-3d31-4699-a04d-acb28a4a916e" providerId="ADAL" clId="{32F22467-3E26-427A-A3C3-ACD0BB5EB27E}" dt="2024-02-29T23:17:50.334" v="1272" actId="207"/>
          <ac:spMkLst>
            <pc:docMk/>
            <pc:sldMk cId="2419368231" sldId="271"/>
            <ac:spMk id="8" creationId="{106A6431-6C72-49F4-AB0E-B0ACF8F37F38}"/>
          </ac:spMkLst>
        </pc:spChg>
        <pc:spChg chg="mod">
          <ac:chgData name="Barrett, Courtney A." userId="ace2fd2d-3d31-4699-a04d-acb28a4a916e" providerId="ADAL" clId="{32F22467-3E26-427A-A3C3-ACD0BB5EB27E}" dt="2024-02-29T23:19:12.765" v="1278" actId="1076"/>
          <ac:spMkLst>
            <pc:docMk/>
            <pc:sldMk cId="2419368231" sldId="271"/>
            <ac:spMk id="11" creationId="{CF299CDA-588D-4CFE-B62B-0DD08727D371}"/>
          </ac:spMkLst>
        </pc:spChg>
        <pc:picChg chg="mod">
          <ac:chgData name="Barrett, Courtney A." userId="ace2fd2d-3d31-4699-a04d-acb28a4a916e" providerId="ADAL" clId="{32F22467-3E26-427A-A3C3-ACD0BB5EB27E}" dt="2024-03-01T01:31:23.441" v="1892" actId="1076"/>
          <ac:picMkLst>
            <pc:docMk/>
            <pc:sldMk cId="2419368231" sldId="271"/>
            <ac:picMk id="1026" creationId="{01E443A8-ED8C-4D40-9819-3CA08F701D42}"/>
          </ac:picMkLst>
        </pc:picChg>
      </pc:sldChg>
      <pc:sldChg chg="addSp delSp modSp add modTransition">
        <pc:chgData name="Barrett, Courtney A." userId="ace2fd2d-3d31-4699-a04d-acb28a4a916e" providerId="ADAL" clId="{32F22467-3E26-427A-A3C3-ACD0BB5EB27E}" dt="2024-03-01T11:43:08.505" v="2231" actId="120"/>
        <pc:sldMkLst>
          <pc:docMk/>
          <pc:sldMk cId="3444135551" sldId="275"/>
        </pc:sldMkLst>
        <pc:spChg chg="add del mod">
          <ac:chgData name="Barrett, Courtney A." userId="ace2fd2d-3d31-4699-a04d-acb28a4a916e" providerId="ADAL" clId="{32F22467-3E26-427A-A3C3-ACD0BB5EB27E}" dt="2024-03-01T11:43:08.505" v="2231" actId="120"/>
          <ac:spMkLst>
            <pc:docMk/>
            <pc:sldMk cId="3444135551" sldId="275"/>
            <ac:spMk id="5" creationId="{643A9215-C655-40A6-B327-96B4F020C524}"/>
          </ac:spMkLst>
        </pc:spChg>
        <pc:spChg chg="del mod">
          <ac:chgData name="Barrett, Courtney A." userId="ace2fd2d-3d31-4699-a04d-acb28a4a916e" providerId="ADAL" clId="{32F22467-3E26-427A-A3C3-ACD0BB5EB27E}" dt="2024-02-29T22:48:30.050" v="872" actId="478"/>
          <ac:spMkLst>
            <pc:docMk/>
            <pc:sldMk cId="3444135551" sldId="275"/>
            <ac:spMk id="6" creationId="{0673BECF-36DB-4C7D-88E1-5A998389C576}"/>
          </ac:spMkLst>
        </pc:spChg>
        <pc:spChg chg="del mod">
          <ac:chgData name="Barrett, Courtney A." userId="ace2fd2d-3d31-4699-a04d-acb28a4a916e" providerId="ADAL" clId="{32F22467-3E26-427A-A3C3-ACD0BB5EB27E}" dt="2024-02-29T22:48:34.046" v="874" actId="478"/>
          <ac:spMkLst>
            <pc:docMk/>
            <pc:sldMk cId="3444135551" sldId="275"/>
            <ac:spMk id="7" creationId="{A363AE01-1986-4752-8F81-40A3BFEE17EE}"/>
          </ac:spMkLst>
        </pc:spChg>
        <pc:spChg chg="mod">
          <ac:chgData name="Barrett, Courtney A." userId="ace2fd2d-3d31-4699-a04d-acb28a4a916e" providerId="ADAL" clId="{32F22467-3E26-427A-A3C3-ACD0BB5EB27E}" dt="2024-02-29T23:35:20.876" v="1281" actId="1076"/>
          <ac:spMkLst>
            <pc:docMk/>
            <pc:sldMk cId="3444135551" sldId="275"/>
            <ac:spMk id="8" creationId="{CBDD4A31-4861-4626-93DD-6E9082256D55}"/>
          </ac:spMkLst>
        </pc:spChg>
      </pc:sldChg>
      <pc:sldChg chg="delSp modSp add modTransition">
        <pc:chgData name="Barrett, Courtney A." userId="ace2fd2d-3d31-4699-a04d-acb28a4a916e" providerId="ADAL" clId="{32F22467-3E26-427A-A3C3-ACD0BB5EB27E}" dt="2024-03-01T11:43:00.540" v="2230" actId="120"/>
        <pc:sldMkLst>
          <pc:docMk/>
          <pc:sldMk cId="3260940070" sldId="276"/>
        </pc:sldMkLst>
        <pc:spChg chg="mod">
          <ac:chgData name="Barrett, Courtney A." userId="ace2fd2d-3d31-4699-a04d-acb28a4a916e" providerId="ADAL" clId="{32F22467-3E26-427A-A3C3-ACD0BB5EB27E}" dt="2024-03-01T11:42:46.244" v="2229" actId="123"/>
          <ac:spMkLst>
            <pc:docMk/>
            <pc:sldMk cId="3260940070" sldId="276"/>
            <ac:spMk id="5" creationId="{643A9215-C655-40A6-B327-96B4F020C524}"/>
          </ac:spMkLst>
        </pc:spChg>
        <pc:spChg chg="mod">
          <ac:chgData name="Barrett, Courtney A." userId="ace2fd2d-3d31-4699-a04d-acb28a4a916e" providerId="ADAL" clId="{32F22467-3E26-427A-A3C3-ACD0BB5EB27E}" dt="2024-03-01T11:43:00.540" v="2230" actId="120"/>
          <ac:spMkLst>
            <pc:docMk/>
            <pc:sldMk cId="3260940070" sldId="276"/>
            <ac:spMk id="6" creationId="{0673BECF-36DB-4C7D-88E1-5A998389C576}"/>
          </ac:spMkLst>
        </pc:spChg>
        <pc:spChg chg="del">
          <ac:chgData name="Barrett, Courtney A." userId="ace2fd2d-3d31-4699-a04d-acb28a4a916e" providerId="ADAL" clId="{32F22467-3E26-427A-A3C3-ACD0BB5EB27E}" dt="2024-02-29T22:47:51.601" v="870" actId="478"/>
          <ac:spMkLst>
            <pc:docMk/>
            <pc:sldMk cId="3260940070" sldId="276"/>
            <ac:spMk id="7" creationId="{A363AE01-1986-4752-8F81-40A3BFEE17EE}"/>
          </ac:spMkLst>
        </pc:spChg>
        <pc:spChg chg="mod">
          <ac:chgData name="Barrett, Courtney A." userId="ace2fd2d-3d31-4699-a04d-acb28a4a916e" providerId="ADAL" clId="{32F22467-3E26-427A-A3C3-ACD0BB5EB27E}" dt="2024-02-29T23:35:32.926" v="1282" actId="1076"/>
          <ac:spMkLst>
            <pc:docMk/>
            <pc:sldMk cId="3260940070" sldId="276"/>
            <ac:spMk id="8" creationId="{CBDD4A31-4861-4626-93DD-6E9082256D55}"/>
          </ac:spMkLst>
        </pc:spChg>
      </pc:sldChg>
      <pc:sldChg chg="modSp add modTransition">
        <pc:chgData name="Barrett, Courtney A." userId="ace2fd2d-3d31-4699-a04d-acb28a4a916e" providerId="ADAL" clId="{32F22467-3E26-427A-A3C3-ACD0BB5EB27E}" dt="2024-03-01T11:43:36.769" v="2237" actId="12"/>
        <pc:sldMkLst>
          <pc:docMk/>
          <pc:sldMk cId="665222794" sldId="277"/>
        </pc:sldMkLst>
        <pc:spChg chg="mod">
          <ac:chgData name="Barrett, Courtney A." userId="ace2fd2d-3d31-4699-a04d-acb28a4a916e" providerId="ADAL" clId="{32F22467-3E26-427A-A3C3-ACD0BB5EB27E}" dt="2024-03-01T11:43:18.932" v="2233" actId="12"/>
          <ac:spMkLst>
            <pc:docMk/>
            <pc:sldMk cId="665222794" sldId="277"/>
            <ac:spMk id="5" creationId="{643A9215-C655-40A6-B327-96B4F020C524}"/>
          </ac:spMkLst>
        </pc:spChg>
        <pc:spChg chg="mod">
          <ac:chgData name="Barrett, Courtney A." userId="ace2fd2d-3d31-4699-a04d-acb28a4a916e" providerId="ADAL" clId="{32F22467-3E26-427A-A3C3-ACD0BB5EB27E}" dt="2024-03-01T11:43:28.095" v="2235" actId="12"/>
          <ac:spMkLst>
            <pc:docMk/>
            <pc:sldMk cId="665222794" sldId="277"/>
            <ac:spMk id="6" creationId="{0673BECF-36DB-4C7D-88E1-5A998389C576}"/>
          </ac:spMkLst>
        </pc:spChg>
        <pc:spChg chg="mod">
          <ac:chgData name="Barrett, Courtney A." userId="ace2fd2d-3d31-4699-a04d-acb28a4a916e" providerId="ADAL" clId="{32F22467-3E26-427A-A3C3-ACD0BB5EB27E}" dt="2024-03-01T11:43:36.769" v="2237" actId="12"/>
          <ac:spMkLst>
            <pc:docMk/>
            <pc:sldMk cId="665222794" sldId="277"/>
            <ac:spMk id="7" creationId="{A363AE01-1986-4752-8F81-40A3BFEE17EE}"/>
          </ac:spMkLst>
        </pc:spChg>
        <pc:spChg chg="mod">
          <ac:chgData name="Barrett, Courtney A." userId="ace2fd2d-3d31-4699-a04d-acb28a4a916e" providerId="ADAL" clId="{32F22467-3E26-427A-A3C3-ACD0BB5EB27E}" dt="2024-02-29T23:35:56.467" v="1283" actId="1076"/>
          <ac:spMkLst>
            <pc:docMk/>
            <pc:sldMk cId="665222794" sldId="277"/>
            <ac:spMk id="8" creationId="{CBDD4A31-4861-4626-93DD-6E9082256D55}"/>
          </ac:spMkLst>
        </pc:spChg>
      </pc:sldChg>
      <pc:sldChg chg="addSp delSp modSp add ord delAnim modAnim">
        <pc:chgData name="Barrett, Courtney A." userId="ace2fd2d-3d31-4699-a04d-acb28a4a916e" providerId="ADAL" clId="{32F22467-3E26-427A-A3C3-ACD0BB5EB27E}" dt="2024-03-01T15:41:42.874" v="2552" actId="1076"/>
        <pc:sldMkLst>
          <pc:docMk/>
          <pc:sldMk cId="2066406966" sldId="278"/>
        </pc:sldMkLst>
        <pc:spChg chg="add del mod">
          <ac:chgData name="Barrett, Courtney A." userId="ace2fd2d-3d31-4699-a04d-acb28a4a916e" providerId="ADAL" clId="{32F22467-3E26-427A-A3C3-ACD0BB5EB27E}" dt="2024-02-29T23:44:47.211" v="1287" actId="478"/>
          <ac:spMkLst>
            <pc:docMk/>
            <pc:sldMk cId="2066406966" sldId="278"/>
            <ac:spMk id="7" creationId="{8C85CABB-97EA-4C6A-89BF-4179A596647E}"/>
          </ac:spMkLst>
        </pc:spChg>
        <pc:spChg chg="add mod">
          <ac:chgData name="Barrett, Courtney A." userId="ace2fd2d-3d31-4699-a04d-acb28a4a916e" providerId="ADAL" clId="{32F22467-3E26-427A-A3C3-ACD0BB5EB27E}" dt="2024-03-01T15:41:26.150" v="2551" actId="1076"/>
          <ac:spMkLst>
            <pc:docMk/>
            <pc:sldMk cId="2066406966" sldId="278"/>
            <ac:spMk id="8" creationId="{8C5E07E1-6372-42D8-ABD5-4F9E5FAC795E}"/>
          </ac:spMkLst>
        </pc:spChg>
        <pc:spChg chg="add mod">
          <ac:chgData name="Barrett, Courtney A." userId="ace2fd2d-3d31-4699-a04d-acb28a4a916e" providerId="ADAL" clId="{32F22467-3E26-427A-A3C3-ACD0BB5EB27E}" dt="2024-03-01T11:45:54.380" v="2243" actId="113"/>
          <ac:spMkLst>
            <pc:docMk/>
            <pc:sldMk cId="2066406966" sldId="278"/>
            <ac:spMk id="9" creationId="{EF41E709-F1DA-4A78-B88B-A47DAA358025}"/>
          </ac:spMkLst>
        </pc:spChg>
        <pc:spChg chg="add mod">
          <ac:chgData name="Barrett, Courtney A." userId="ace2fd2d-3d31-4699-a04d-acb28a4a916e" providerId="ADAL" clId="{32F22467-3E26-427A-A3C3-ACD0BB5EB27E}" dt="2024-03-01T15:41:42.874" v="2552" actId="1076"/>
          <ac:spMkLst>
            <pc:docMk/>
            <pc:sldMk cId="2066406966" sldId="278"/>
            <ac:spMk id="10" creationId="{68E6B4BB-82B7-4E99-8825-077DB34F2808}"/>
          </ac:spMkLst>
        </pc:spChg>
        <pc:spChg chg="add mod">
          <ac:chgData name="Barrett, Courtney A." userId="ace2fd2d-3d31-4699-a04d-acb28a4a916e" providerId="ADAL" clId="{32F22467-3E26-427A-A3C3-ACD0BB5EB27E}" dt="2024-02-29T23:56:39.864" v="1322" actId="1076"/>
          <ac:spMkLst>
            <pc:docMk/>
            <pc:sldMk cId="2066406966" sldId="278"/>
            <ac:spMk id="11" creationId="{E85C4EC4-C49D-4125-8CDD-5B1A25D7C21C}"/>
          </ac:spMkLst>
        </pc:spChg>
        <pc:spChg chg="add mod">
          <ac:chgData name="Barrett, Courtney A." userId="ace2fd2d-3d31-4699-a04d-acb28a4a916e" providerId="ADAL" clId="{32F22467-3E26-427A-A3C3-ACD0BB5EB27E}" dt="2024-03-01T11:46:31.876" v="2249" actId="14100"/>
          <ac:spMkLst>
            <pc:docMk/>
            <pc:sldMk cId="2066406966" sldId="278"/>
            <ac:spMk id="12" creationId="{D17C466F-69E0-4287-9B7C-FB25617F7575}"/>
          </ac:spMkLst>
        </pc:spChg>
        <pc:picChg chg="add del mod">
          <ac:chgData name="Barrett, Courtney A." userId="ace2fd2d-3d31-4699-a04d-acb28a4a916e" providerId="ADAL" clId="{32F22467-3E26-427A-A3C3-ACD0BB5EB27E}" dt="2024-02-29T23:44:47.211" v="1287" actId="478"/>
          <ac:picMkLst>
            <pc:docMk/>
            <pc:sldMk cId="2066406966" sldId="278"/>
            <ac:picMk id="6" creationId="{70E91273-8BB7-4AC0-94CC-072D52A01558}"/>
          </ac:picMkLst>
        </pc:picChg>
        <pc:cxnChg chg="add del mod">
          <ac:chgData name="Barrett, Courtney A." userId="ace2fd2d-3d31-4699-a04d-acb28a4a916e" providerId="ADAL" clId="{32F22467-3E26-427A-A3C3-ACD0BB5EB27E}" dt="2024-03-01T02:10:08.072" v="1940" actId="478"/>
          <ac:cxnSpMkLst>
            <pc:docMk/>
            <pc:sldMk cId="2066406966" sldId="278"/>
            <ac:cxnSpMk id="14" creationId="{F8B6BF8C-75BC-4956-BD76-DDF75D66A36D}"/>
          </ac:cxnSpMkLst>
        </pc:cxnChg>
        <pc:cxnChg chg="add del mod">
          <ac:chgData name="Barrett, Courtney A." userId="ace2fd2d-3d31-4699-a04d-acb28a4a916e" providerId="ADAL" clId="{32F22467-3E26-427A-A3C3-ACD0BB5EB27E}" dt="2024-03-01T02:10:10.293" v="1941" actId="478"/>
          <ac:cxnSpMkLst>
            <pc:docMk/>
            <pc:sldMk cId="2066406966" sldId="278"/>
            <ac:cxnSpMk id="16" creationId="{7DD2DD86-9DA7-4CA3-BEFD-ACDEF153A896}"/>
          </ac:cxnSpMkLst>
        </pc:cxnChg>
        <pc:cxnChg chg="add del mod">
          <ac:chgData name="Barrett, Courtney A." userId="ace2fd2d-3d31-4699-a04d-acb28a4a916e" providerId="ADAL" clId="{32F22467-3E26-427A-A3C3-ACD0BB5EB27E}" dt="2024-03-01T02:10:11.513" v="1942" actId="478"/>
          <ac:cxnSpMkLst>
            <pc:docMk/>
            <pc:sldMk cId="2066406966" sldId="278"/>
            <ac:cxnSpMk id="18" creationId="{9D2D8060-3FDD-4F50-BA01-92AB06907E11}"/>
          </ac:cxnSpMkLst>
        </pc:cxnChg>
      </pc:sldChg>
      <pc:sldChg chg="addSp modSp add ord">
        <pc:chgData name="Barrett, Courtney A." userId="ace2fd2d-3d31-4699-a04d-acb28a4a916e" providerId="ADAL" clId="{32F22467-3E26-427A-A3C3-ACD0BB5EB27E}" dt="2024-03-01T15:20:01.066" v="2549" actId="14100"/>
        <pc:sldMkLst>
          <pc:docMk/>
          <pc:sldMk cId="4281822990" sldId="279"/>
        </pc:sldMkLst>
        <pc:spChg chg="add mod">
          <ac:chgData name="Barrett, Courtney A." userId="ace2fd2d-3d31-4699-a04d-acb28a4a916e" providerId="ADAL" clId="{32F22467-3E26-427A-A3C3-ACD0BB5EB27E}" dt="2024-03-01T12:24:39.435" v="2385" actId="1076"/>
          <ac:spMkLst>
            <pc:docMk/>
            <pc:sldMk cId="4281822990" sldId="279"/>
            <ac:spMk id="5" creationId="{09AFA81C-E7CA-49D1-92E2-CCB049F27FA7}"/>
          </ac:spMkLst>
        </pc:spChg>
        <pc:spChg chg="add mod">
          <ac:chgData name="Barrett, Courtney A." userId="ace2fd2d-3d31-4699-a04d-acb28a4a916e" providerId="ADAL" clId="{32F22467-3E26-427A-A3C3-ACD0BB5EB27E}" dt="2024-03-01T15:19:54.822" v="2548" actId="14100"/>
          <ac:spMkLst>
            <pc:docMk/>
            <pc:sldMk cId="4281822990" sldId="279"/>
            <ac:spMk id="6" creationId="{732CE867-806D-4AC9-BBBD-5727E8024282}"/>
          </ac:spMkLst>
        </pc:spChg>
        <pc:spChg chg="add mod">
          <ac:chgData name="Barrett, Courtney A." userId="ace2fd2d-3d31-4699-a04d-acb28a4a916e" providerId="ADAL" clId="{32F22467-3E26-427A-A3C3-ACD0BB5EB27E}" dt="2024-03-01T15:20:01.066" v="2549" actId="14100"/>
          <ac:spMkLst>
            <pc:docMk/>
            <pc:sldMk cId="4281822990" sldId="279"/>
            <ac:spMk id="7" creationId="{E88B3439-4173-409C-978A-81328A969EFF}"/>
          </ac:spMkLst>
        </pc:spChg>
        <pc:spChg chg="add mod">
          <ac:chgData name="Barrett, Courtney A." userId="ace2fd2d-3d31-4699-a04d-acb28a4a916e" providerId="ADAL" clId="{32F22467-3E26-427A-A3C3-ACD0BB5EB27E}" dt="2024-03-01T00:52:56.701" v="1771" actId="113"/>
          <ac:spMkLst>
            <pc:docMk/>
            <pc:sldMk cId="4281822990" sldId="279"/>
            <ac:spMk id="8" creationId="{2376FBE9-340F-4EA9-8BD2-800184A7CFEB}"/>
          </ac:spMkLst>
        </pc:spChg>
        <pc:spChg chg="add mod">
          <ac:chgData name="Barrett, Courtney A." userId="ace2fd2d-3d31-4699-a04d-acb28a4a916e" providerId="ADAL" clId="{32F22467-3E26-427A-A3C3-ACD0BB5EB27E}" dt="2024-03-01T00:52:44.359" v="1769" actId="113"/>
          <ac:spMkLst>
            <pc:docMk/>
            <pc:sldMk cId="4281822990" sldId="279"/>
            <ac:spMk id="9" creationId="{2BFB740B-F690-47E8-982D-58C7A21801CA}"/>
          </ac:spMkLst>
        </pc:spChg>
      </pc:sldChg>
      <pc:sldChg chg="addSp delSp modSp add modTransition modAnim">
        <pc:chgData name="Barrett, Courtney A." userId="ace2fd2d-3d31-4699-a04d-acb28a4a916e" providerId="ADAL" clId="{32F22467-3E26-427A-A3C3-ACD0BB5EB27E}" dt="2024-03-01T15:19:39.057" v="2547" actId="1076"/>
        <pc:sldMkLst>
          <pc:docMk/>
          <pc:sldMk cId="1407700236" sldId="280"/>
        </pc:sldMkLst>
        <pc:spChg chg="mod">
          <ac:chgData name="Barrett, Courtney A." userId="ace2fd2d-3d31-4699-a04d-acb28a4a916e" providerId="ADAL" clId="{32F22467-3E26-427A-A3C3-ACD0BB5EB27E}" dt="2024-03-01T12:24:53.609" v="2386" actId="1076"/>
          <ac:spMkLst>
            <pc:docMk/>
            <pc:sldMk cId="1407700236" sldId="280"/>
            <ac:spMk id="5" creationId="{09AFA81C-E7CA-49D1-92E2-CCB049F27FA7}"/>
          </ac:spMkLst>
        </pc:spChg>
        <pc:spChg chg="mod">
          <ac:chgData name="Barrett, Courtney A." userId="ace2fd2d-3d31-4699-a04d-acb28a4a916e" providerId="ADAL" clId="{32F22467-3E26-427A-A3C3-ACD0BB5EB27E}" dt="2024-03-01T15:19:39.057" v="2547" actId="1076"/>
          <ac:spMkLst>
            <pc:docMk/>
            <pc:sldMk cId="1407700236" sldId="280"/>
            <ac:spMk id="6" creationId="{732CE867-806D-4AC9-BBBD-5727E8024282}"/>
          </ac:spMkLst>
        </pc:spChg>
        <pc:spChg chg="del">
          <ac:chgData name="Barrett, Courtney A." userId="ace2fd2d-3d31-4699-a04d-acb28a4a916e" providerId="ADAL" clId="{32F22467-3E26-427A-A3C3-ACD0BB5EB27E}" dt="2024-03-01T00:47:22.565" v="1618" actId="478"/>
          <ac:spMkLst>
            <pc:docMk/>
            <pc:sldMk cId="1407700236" sldId="280"/>
            <ac:spMk id="7" creationId="{E88B3439-4173-409C-978A-81328A969EFF}"/>
          </ac:spMkLst>
        </pc:spChg>
        <pc:spChg chg="add mod">
          <ac:chgData name="Barrett, Courtney A." userId="ace2fd2d-3d31-4699-a04d-acb28a4a916e" providerId="ADAL" clId="{32F22467-3E26-427A-A3C3-ACD0BB5EB27E}" dt="2024-03-01T01:06:57.869" v="1883" actId="113"/>
          <ac:spMkLst>
            <pc:docMk/>
            <pc:sldMk cId="1407700236" sldId="280"/>
            <ac:spMk id="8" creationId="{847BDFA4-3388-43CC-9C7D-C5D3679817F6}"/>
          </ac:spMkLst>
        </pc:spChg>
        <pc:spChg chg="add mod">
          <ac:chgData name="Barrett, Courtney A." userId="ace2fd2d-3d31-4699-a04d-acb28a4a916e" providerId="ADAL" clId="{32F22467-3E26-427A-A3C3-ACD0BB5EB27E}" dt="2024-03-01T01:35:44.559" v="1937" actId="571"/>
          <ac:spMkLst>
            <pc:docMk/>
            <pc:sldMk cId="1407700236" sldId="280"/>
            <ac:spMk id="9" creationId="{71DA06B0-6D0B-4D62-A342-D9C6DB0AD7A4}"/>
          </ac:spMkLst>
        </pc:spChg>
        <pc:spChg chg="add mod">
          <ac:chgData name="Barrett, Courtney A." userId="ace2fd2d-3d31-4699-a04d-acb28a4a916e" providerId="ADAL" clId="{32F22467-3E26-427A-A3C3-ACD0BB5EB27E}" dt="2024-03-01T01:35:44.559" v="1937" actId="571"/>
          <ac:spMkLst>
            <pc:docMk/>
            <pc:sldMk cId="1407700236" sldId="280"/>
            <ac:spMk id="10" creationId="{A21A146D-C990-4303-B31C-077D556FE0FB}"/>
          </ac:spMkLst>
        </pc:spChg>
      </pc:sldChg>
      <pc:sldChg chg="modSp add modTransition">
        <pc:chgData name="Barrett, Courtney A." userId="ace2fd2d-3d31-4699-a04d-acb28a4a916e" providerId="ADAL" clId="{32F22467-3E26-427A-A3C3-ACD0BB5EB27E}" dt="2024-03-01T16:38:07.824" v="2587" actId="20577"/>
        <pc:sldMkLst>
          <pc:docMk/>
          <pc:sldMk cId="2088160479" sldId="281"/>
        </pc:sldMkLst>
        <pc:spChg chg="mod">
          <ac:chgData name="Barrett, Courtney A." userId="ace2fd2d-3d31-4699-a04d-acb28a4a916e" providerId="ADAL" clId="{32F22467-3E26-427A-A3C3-ACD0BB5EB27E}" dt="2024-03-01T16:38:07.824" v="2587" actId="20577"/>
          <ac:spMkLst>
            <pc:docMk/>
            <pc:sldMk cId="2088160479" sldId="281"/>
            <ac:spMk id="2" creationId="{D2206950-0EBC-4714-90EC-810EF5713041}"/>
          </ac:spMkLst>
        </pc:spChg>
      </pc:sldChg>
      <pc:sldChg chg="addSp delSp modSp add ord">
        <pc:chgData name="Barrett, Courtney A." userId="ace2fd2d-3d31-4699-a04d-acb28a4a916e" providerId="ADAL" clId="{32F22467-3E26-427A-A3C3-ACD0BB5EB27E}" dt="2024-03-01T12:26:56.484" v="2388"/>
        <pc:sldMkLst>
          <pc:docMk/>
          <pc:sldMk cId="1660197482" sldId="282"/>
        </pc:sldMkLst>
        <pc:spChg chg="add mod">
          <ac:chgData name="Barrett, Courtney A." userId="ace2fd2d-3d31-4699-a04d-acb28a4a916e" providerId="ADAL" clId="{32F22467-3E26-427A-A3C3-ACD0BB5EB27E}" dt="2024-03-01T12:22:17.380" v="2364" actId="207"/>
          <ac:spMkLst>
            <pc:docMk/>
            <pc:sldMk cId="1660197482" sldId="282"/>
            <ac:spMk id="7" creationId="{03208CCC-E100-44A7-8A7C-BBD591BEDC3C}"/>
          </ac:spMkLst>
        </pc:spChg>
        <pc:spChg chg="add">
          <ac:chgData name="Barrett, Courtney A." userId="ace2fd2d-3d31-4699-a04d-acb28a4a916e" providerId="ADAL" clId="{32F22467-3E26-427A-A3C3-ACD0BB5EB27E}" dt="2024-03-01T12:26:17.071" v="2387"/>
          <ac:spMkLst>
            <pc:docMk/>
            <pc:sldMk cId="1660197482" sldId="282"/>
            <ac:spMk id="8" creationId="{C957A575-6637-4D1B-B55E-B03CAF5AC55F}"/>
          </ac:spMkLst>
        </pc:spChg>
        <pc:picChg chg="add del mod">
          <ac:chgData name="Barrett, Courtney A." userId="ace2fd2d-3d31-4699-a04d-acb28a4a916e" providerId="ADAL" clId="{32F22467-3E26-427A-A3C3-ACD0BB5EB27E}" dt="2024-03-01T03:27:27.419" v="2222" actId="478"/>
          <ac:picMkLst>
            <pc:docMk/>
            <pc:sldMk cId="1660197482" sldId="282"/>
            <ac:picMk id="5" creationId="{4763ED3A-6E1D-4E24-844C-992263F6721A}"/>
          </ac:picMkLst>
        </pc:picChg>
        <pc:picChg chg="add mod">
          <ac:chgData name="Barrett, Courtney A." userId="ace2fd2d-3d31-4699-a04d-acb28a4a916e" providerId="ADAL" clId="{32F22467-3E26-427A-A3C3-ACD0BB5EB27E}" dt="2024-03-01T12:20:24.662" v="2340" actId="14861"/>
          <ac:picMkLst>
            <pc:docMk/>
            <pc:sldMk cId="1660197482" sldId="282"/>
            <ac:picMk id="6" creationId="{049D6B66-F42E-46DE-851C-B6F5F0F3C248}"/>
          </ac:picMkLst>
        </pc:picChg>
      </pc:sldChg>
      <pc:sldChg chg="addSp delSp modSp add delAnim">
        <pc:chgData name="Barrett, Courtney A." userId="ace2fd2d-3d31-4699-a04d-acb28a4a916e" providerId="ADAL" clId="{32F22467-3E26-427A-A3C3-ACD0BB5EB27E}" dt="2024-03-01T12:24:01.273" v="2384" actId="1076"/>
        <pc:sldMkLst>
          <pc:docMk/>
          <pc:sldMk cId="1312105775" sldId="283"/>
        </pc:sldMkLst>
        <pc:spChg chg="mod">
          <ac:chgData name="Barrett, Courtney A." userId="ace2fd2d-3d31-4699-a04d-acb28a4a916e" providerId="ADAL" clId="{32F22467-3E26-427A-A3C3-ACD0BB5EB27E}" dt="2024-03-01T12:24:01.273" v="2384" actId="1076"/>
          <ac:spMkLst>
            <pc:docMk/>
            <pc:sldMk cId="1312105775" sldId="283"/>
            <ac:spMk id="5" creationId="{09AFA81C-E7CA-49D1-92E2-CCB049F27FA7}"/>
          </ac:spMkLst>
        </pc:spChg>
        <pc:spChg chg="del mod">
          <ac:chgData name="Barrett, Courtney A." userId="ace2fd2d-3d31-4699-a04d-acb28a4a916e" providerId="ADAL" clId="{32F22467-3E26-427A-A3C3-ACD0BB5EB27E}" dt="2024-03-01T02:35:50.246" v="1948" actId="478"/>
          <ac:spMkLst>
            <pc:docMk/>
            <pc:sldMk cId="1312105775" sldId="283"/>
            <ac:spMk id="6" creationId="{732CE867-806D-4AC9-BBBD-5727E8024282}"/>
          </ac:spMkLst>
        </pc:spChg>
        <pc:spChg chg="add mod">
          <ac:chgData name="Barrett, Courtney A." userId="ace2fd2d-3d31-4699-a04d-acb28a4a916e" providerId="ADAL" clId="{32F22467-3E26-427A-A3C3-ACD0BB5EB27E}" dt="2024-03-01T11:44:58.719" v="2238" actId="113"/>
          <ac:spMkLst>
            <pc:docMk/>
            <pc:sldMk cId="1312105775" sldId="283"/>
            <ac:spMk id="7" creationId="{1670CE27-B929-4E90-9059-3121605BE2DF}"/>
          </ac:spMkLst>
        </pc:spChg>
        <pc:spChg chg="del mod">
          <ac:chgData name="Barrett, Courtney A." userId="ace2fd2d-3d31-4699-a04d-acb28a4a916e" providerId="ADAL" clId="{32F22467-3E26-427A-A3C3-ACD0BB5EB27E}" dt="2024-03-01T02:36:00.095" v="1951" actId="478"/>
          <ac:spMkLst>
            <pc:docMk/>
            <pc:sldMk cId="1312105775" sldId="283"/>
            <ac:spMk id="8" creationId="{847BDFA4-3388-43CC-9C7D-C5D3679817F6}"/>
          </ac:spMkLst>
        </pc:spChg>
        <pc:spChg chg="add mod">
          <ac:chgData name="Barrett, Courtney A." userId="ace2fd2d-3d31-4699-a04d-acb28a4a916e" providerId="ADAL" clId="{32F22467-3E26-427A-A3C3-ACD0BB5EB27E}" dt="2024-03-01T11:45:02.639" v="2239" actId="113"/>
          <ac:spMkLst>
            <pc:docMk/>
            <pc:sldMk cId="1312105775" sldId="283"/>
            <ac:spMk id="9" creationId="{B922B2F5-0BC3-4B84-9C3E-39E161AD1D0B}"/>
          </ac:spMkLst>
        </pc:spChg>
        <pc:spChg chg="add mod">
          <ac:chgData name="Barrett, Courtney A." userId="ace2fd2d-3d31-4699-a04d-acb28a4a916e" providerId="ADAL" clId="{32F22467-3E26-427A-A3C3-ACD0BB5EB27E}" dt="2024-03-01T02:37:43.956" v="1975" actId="571"/>
          <ac:spMkLst>
            <pc:docMk/>
            <pc:sldMk cId="1312105775" sldId="283"/>
            <ac:spMk id="10" creationId="{6AEEC495-EF6B-43B5-B2D5-96D587AA322A}"/>
          </ac:spMkLst>
        </pc:spChg>
        <pc:spChg chg="add mod">
          <ac:chgData name="Barrett, Courtney A." userId="ace2fd2d-3d31-4699-a04d-acb28a4a916e" providerId="ADAL" clId="{32F22467-3E26-427A-A3C3-ACD0BB5EB27E}" dt="2024-03-01T02:37:43.956" v="1975" actId="571"/>
          <ac:spMkLst>
            <pc:docMk/>
            <pc:sldMk cId="1312105775" sldId="283"/>
            <ac:spMk id="11" creationId="{60566752-7F5B-4337-98FA-C01146008A63}"/>
          </ac:spMkLst>
        </pc:spChg>
      </pc:sldChg>
      <pc:sldChg chg="addSp delSp modSp add delAnim modAnim">
        <pc:chgData name="Barrett, Courtney A." userId="ace2fd2d-3d31-4699-a04d-acb28a4a916e" providerId="ADAL" clId="{32F22467-3E26-427A-A3C3-ACD0BB5EB27E}" dt="2024-03-01T12:37:12.802" v="2421"/>
        <pc:sldMkLst>
          <pc:docMk/>
          <pc:sldMk cId="1941019451" sldId="289"/>
        </pc:sldMkLst>
        <pc:spChg chg="del mod">
          <ac:chgData name="Barrett, Courtney A." userId="ace2fd2d-3d31-4699-a04d-acb28a4a916e" providerId="ADAL" clId="{32F22467-3E26-427A-A3C3-ACD0BB5EB27E}" dt="2024-03-01T12:32:20.383" v="2403" actId="478"/>
          <ac:spMkLst>
            <pc:docMk/>
            <pc:sldMk cId="1941019451" sldId="289"/>
            <ac:spMk id="5" creationId="{DB5418B3-A98E-4ACC-A643-3CDD1038A766}"/>
          </ac:spMkLst>
        </pc:spChg>
        <pc:spChg chg="del">
          <ac:chgData name="Barrett, Courtney A." userId="ace2fd2d-3d31-4699-a04d-acb28a4a916e" providerId="ADAL" clId="{32F22467-3E26-427A-A3C3-ACD0BB5EB27E}" dt="2024-03-01T12:32:11.219" v="2396" actId="478"/>
          <ac:spMkLst>
            <pc:docMk/>
            <pc:sldMk cId="1941019451" sldId="289"/>
            <ac:spMk id="9" creationId="{1DA30C40-8D36-417F-8483-4D10651516FA}"/>
          </ac:spMkLst>
        </pc:spChg>
        <pc:spChg chg="del">
          <ac:chgData name="Barrett, Courtney A." userId="ace2fd2d-3d31-4699-a04d-acb28a4a916e" providerId="ADAL" clId="{32F22467-3E26-427A-A3C3-ACD0BB5EB27E}" dt="2024-03-01T12:32:13.687" v="2398" actId="478"/>
          <ac:spMkLst>
            <pc:docMk/>
            <pc:sldMk cId="1941019451" sldId="289"/>
            <ac:spMk id="10" creationId="{C7C39B87-16B9-4BEF-9657-6FD8B1805811}"/>
          </ac:spMkLst>
        </pc:spChg>
        <pc:spChg chg="del">
          <ac:chgData name="Barrett, Courtney A." userId="ace2fd2d-3d31-4699-a04d-acb28a4a916e" providerId="ADAL" clId="{32F22467-3E26-427A-A3C3-ACD0BB5EB27E}" dt="2024-03-01T12:32:16.581" v="2401" actId="478"/>
          <ac:spMkLst>
            <pc:docMk/>
            <pc:sldMk cId="1941019451" sldId="289"/>
            <ac:spMk id="11" creationId="{D1612630-D06A-4DEF-BE95-4941EAA79227}"/>
          </ac:spMkLst>
        </pc:spChg>
        <pc:spChg chg="del mod">
          <ac:chgData name="Barrett, Courtney A." userId="ace2fd2d-3d31-4699-a04d-acb28a4a916e" providerId="ADAL" clId="{32F22467-3E26-427A-A3C3-ACD0BB5EB27E}" dt="2024-03-01T12:32:23.349" v="2404" actId="478"/>
          <ac:spMkLst>
            <pc:docMk/>
            <pc:sldMk cId="1941019451" sldId="289"/>
            <ac:spMk id="12" creationId="{8FB71894-18C9-4FA8-96FC-B70F7CC9027A}"/>
          </ac:spMkLst>
        </pc:spChg>
        <pc:spChg chg="add mod topLvl">
          <ac:chgData name="Barrett, Courtney A." userId="ace2fd2d-3d31-4699-a04d-acb28a4a916e" providerId="ADAL" clId="{32F22467-3E26-427A-A3C3-ACD0BB5EB27E}" dt="2024-03-01T12:33:51.482" v="2412" actId="165"/>
          <ac:spMkLst>
            <pc:docMk/>
            <pc:sldMk cId="1941019451" sldId="289"/>
            <ac:spMk id="13" creationId="{4B5A7A83-4F82-4519-96B0-7150456F8BDD}"/>
          </ac:spMkLst>
        </pc:spChg>
        <pc:spChg chg="add mod topLvl">
          <ac:chgData name="Barrett, Courtney A." userId="ace2fd2d-3d31-4699-a04d-acb28a4a916e" providerId="ADAL" clId="{32F22467-3E26-427A-A3C3-ACD0BB5EB27E}" dt="2024-03-01T12:35:47.079" v="2417" actId="164"/>
          <ac:spMkLst>
            <pc:docMk/>
            <pc:sldMk cId="1941019451" sldId="289"/>
            <ac:spMk id="17" creationId="{8FC7B6B0-AE1E-4BC4-AD79-0311FDB119E2}"/>
          </ac:spMkLst>
        </pc:spChg>
        <pc:spChg chg="add mod topLvl">
          <ac:chgData name="Barrett, Courtney A." userId="ace2fd2d-3d31-4699-a04d-acb28a4a916e" providerId="ADAL" clId="{32F22467-3E26-427A-A3C3-ACD0BB5EB27E}" dt="2024-03-01T12:35:47.079" v="2417" actId="164"/>
          <ac:spMkLst>
            <pc:docMk/>
            <pc:sldMk cId="1941019451" sldId="289"/>
            <ac:spMk id="18" creationId="{76894368-1724-4904-8A82-DCFF8BBE6D75}"/>
          </ac:spMkLst>
        </pc:spChg>
        <pc:spChg chg="add mod topLvl">
          <ac:chgData name="Barrett, Courtney A." userId="ace2fd2d-3d31-4699-a04d-acb28a4a916e" providerId="ADAL" clId="{32F22467-3E26-427A-A3C3-ACD0BB5EB27E}" dt="2024-03-01T12:35:47.079" v="2417" actId="164"/>
          <ac:spMkLst>
            <pc:docMk/>
            <pc:sldMk cId="1941019451" sldId="289"/>
            <ac:spMk id="19" creationId="{310DD505-F298-4698-9896-79A11D00D85B}"/>
          </ac:spMkLst>
        </pc:spChg>
        <pc:spChg chg="add mod topLvl">
          <ac:chgData name="Barrett, Courtney A." userId="ace2fd2d-3d31-4699-a04d-acb28a4a916e" providerId="ADAL" clId="{32F22467-3E26-427A-A3C3-ACD0BB5EB27E}" dt="2024-03-01T12:33:51.482" v="2412" actId="165"/>
          <ac:spMkLst>
            <pc:docMk/>
            <pc:sldMk cId="1941019451" sldId="289"/>
            <ac:spMk id="20" creationId="{2128FF0D-74D6-4A90-87D9-2B9121BBBD3C}"/>
          </ac:spMkLst>
        </pc:spChg>
        <pc:spChg chg="add mod">
          <ac:chgData name="Barrett, Courtney A." userId="ace2fd2d-3d31-4699-a04d-acb28a4a916e" providerId="ADAL" clId="{32F22467-3E26-427A-A3C3-ACD0BB5EB27E}" dt="2024-03-01T12:34:45.079" v="2416" actId="1076"/>
          <ac:spMkLst>
            <pc:docMk/>
            <pc:sldMk cId="1941019451" sldId="289"/>
            <ac:spMk id="22" creationId="{A0A39B95-0005-484C-A37A-251054984986}"/>
          </ac:spMkLst>
        </pc:spChg>
        <pc:grpChg chg="add del mod">
          <ac:chgData name="Barrett, Courtney A." userId="ace2fd2d-3d31-4699-a04d-acb28a4a916e" providerId="ADAL" clId="{32F22467-3E26-427A-A3C3-ACD0BB5EB27E}" dt="2024-03-01T12:33:51.482" v="2412" actId="165"/>
          <ac:grpSpMkLst>
            <pc:docMk/>
            <pc:sldMk cId="1941019451" sldId="289"/>
            <ac:grpSpMk id="21" creationId="{E3680B87-E1F6-4521-B9E5-4EFDB519D6F7}"/>
          </ac:grpSpMkLst>
        </pc:grpChg>
        <pc:grpChg chg="add mod">
          <ac:chgData name="Barrett, Courtney A." userId="ace2fd2d-3d31-4699-a04d-acb28a4a916e" providerId="ADAL" clId="{32F22467-3E26-427A-A3C3-ACD0BB5EB27E}" dt="2024-03-01T12:35:47.079" v="2417" actId="164"/>
          <ac:grpSpMkLst>
            <pc:docMk/>
            <pc:sldMk cId="1941019451" sldId="289"/>
            <ac:grpSpMk id="23" creationId="{6FA2B55F-4EC6-441F-A3C4-48D5C4072F64}"/>
          </ac:grpSpMkLst>
        </pc:grpChg>
        <pc:picChg chg="del">
          <ac:chgData name="Barrett, Courtney A." userId="ace2fd2d-3d31-4699-a04d-acb28a4a916e" providerId="ADAL" clId="{32F22467-3E26-427A-A3C3-ACD0BB5EB27E}" dt="2024-03-01T12:32:15.661" v="2400" actId="478"/>
          <ac:picMkLst>
            <pc:docMk/>
            <pc:sldMk cId="1941019451" sldId="289"/>
            <ac:picMk id="6" creationId="{81C2E099-B161-4F57-B665-CF5209074E79}"/>
          </ac:picMkLst>
        </pc:picChg>
        <pc:picChg chg="del">
          <ac:chgData name="Barrett, Courtney A." userId="ace2fd2d-3d31-4699-a04d-acb28a4a916e" providerId="ADAL" clId="{32F22467-3E26-427A-A3C3-ACD0BB5EB27E}" dt="2024-03-01T12:32:12.415" v="2397" actId="478"/>
          <ac:picMkLst>
            <pc:docMk/>
            <pc:sldMk cId="1941019451" sldId="289"/>
            <ac:picMk id="7" creationId="{95EB91CA-9A96-4463-8557-F23F3699EBBA}"/>
          </ac:picMkLst>
        </pc:picChg>
        <pc:picChg chg="del">
          <ac:chgData name="Barrett, Courtney A." userId="ace2fd2d-3d31-4699-a04d-acb28a4a916e" providerId="ADAL" clId="{32F22467-3E26-427A-A3C3-ACD0BB5EB27E}" dt="2024-03-01T12:32:14.545" v="2399" actId="478"/>
          <ac:picMkLst>
            <pc:docMk/>
            <pc:sldMk cId="1941019451" sldId="289"/>
            <ac:picMk id="8" creationId="{A39DA9E3-E4C0-4CD6-9D1D-6D96FFBFBCE5}"/>
          </ac:picMkLst>
        </pc:picChg>
        <pc:picChg chg="add mod topLvl">
          <ac:chgData name="Barrett, Courtney A." userId="ace2fd2d-3d31-4699-a04d-acb28a4a916e" providerId="ADAL" clId="{32F22467-3E26-427A-A3C3-ACD0BB5EB27E}" dt="2024-03-01T12:35:47.079" v="2417" actId="164"/>
          <ac:picMkLst>
            <pc:docMk/>
            <pc:sldMk cId="1941019451" sldId="289"/>
            <ac:picMk id="14" creationId="{61D1CE22-AD7F-4104-A9AE-3C6A4EF61B22}"/>
          </ac:picMkLst>
        </pc:picChg>
        <pc:picChg chg="add mod topLvl">
          <ac:chgData name="Barrett, Courtney A." userId="ace2fd2d-3d31-4699-a04d-acb28a4a916e" providerId="ADAL" clId="{32F22467-3E26-427A-A3C3-ACD0BB5EB27E}" dt="2024-03-01T12:35:47.079" v="2417" actId="164"/>
          <ac:picMkLst>
            <pc:docMk/>
            <pc:sldMk cId="1941019451" sldId="289"/>
            <ac:picMk id="15" creationId="{B08FD526-D8F0-44CC-9D03-00C1A17F21AD}"/>
          </ac:picMkLst>
        </pc:picChg>
        <pc:picChg chg="add mod topLvl">
          <ac:chgData name="Barrett, Courtney A." userId="ace2fd2d-3d31-4699-a04d-acb28a4a916e" providerId="ADAL" clId="{32F22467-3E26-427A-A3C3-ACD0BB5EB27E}" dt="2024-03-01T12:35:47.079" v="2417" actId="164"/>
          <ac:picMkLst>
            <pc:docMk/>
            <pc:sldMk cId="1941019451" sldId="289"/>
            <ac:picMk id="16" creationId="{A349D1C6-5015-4390-B6E7-3367A8260E13}"/>
          </ac:picMkLst>
        </pc:picChg>
      </pc:sldChg>
      <pc:sldChg chg="addSp modSp add">
        <pc:chgData name="Barrett, Courtney A." userId="ace2fd2d-3d31-4699-a04d-acb28a4a916e" providerId="ADAL" clId="{32F22467-3E26-427A-A3C3-ACD0BB5EB27E}" dt="2024-03-01T12:44:46.613" v="2545" actId="255"/>
        <pc:sldMkLst>
          <pc:docMk/>
          <pc:sldMk cId="1789086325" sldId="290"/>
        </pc:sldMkLst>
        <pc:spChg chg="add mod">
          <ac:chgData name="Barrett, Courtney A." userId="ace2fd2d-3d31-4699-a04d-acb28a4a916e" providerId="ADAL" clId="{32F22467-3E26-427A-A3C3-ACD0BB5EB27E}" dt="2024-03-01T12:39:33.723" v="2426" actId="1076"/>
          <ac:spMkLst>
            <pc:docMk/>
            <pc:sldMk cId="1789086325" sldId="290"/>
            <ac:spMk id="5" creationId="{00F7AC43-247E-439D-AC65-E5BE780B5163}"/>
          </ac:spMkLst>
        </pc:spChg>
        <pc:spChg chg="add mod">
          <ac:chgData name="Barrett, Courtney A." userId="ace2fd2d-3d31-4699-a04d-acb28a4a916e" providerId="ADAL" clId="{32F22467-3E26-427A-A3C3-ACD0BB5EB27E}" dt="2024-03-01T12:44:46.613" v="2545" actId="255"/>
          <ac:spMkLst>
            <pc:docMk/>
            <pc:sldMk cId="1789086325" sldId="290"/>
            <ac:spMk id="6" creationId="{6C972B6C-7782-458A-9309-3CAA4CF248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F28688-289E-CA40-9D4B-825086F38844}" type="datetimeFigureOut">
              <a:rPr lang="en-US" altLang="en-US"/>
              <a:pPr>
                <a:defRPr/>
              </a:pPr>
              <a:t>4/15/24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3C0F715-D213-D741-816E-5F2255338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2F644E-ECC7-5B4F-B794-A0E9976AFE4D}" type="datetimeFigureOut">
              <a:rPr lang="en-US" altLang="en-US"/>
              <a:pPr>
                <a:defRPr/>
              </a:pPr>
              <a:t>4/15/24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D02F903-D695-7A49-A6DE-1EFAE724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7CD5F-2601-9D45-A5BE-7E0F348A1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14957" y="489635"/>
            <a:ext cx="3762085" cy="48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9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7BC0249-A54D-D54C-B6F5-1ADD135CA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30" y="1"/>
            <a:ext cx="1320671" cy="14610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9DA461-776B-8045-87DC-58699310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7896" y="4533896"/>
            <a:ext cx="2324103" cy="2324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AB34C3-78AA-CA46-A326-3A00553C8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596" t="52317" b="1"/>
          <a:stretch/>
        </p:blipFill>
        <p:spPr>
          <a:xfrm>
            <a:off x="7736774" y="4123883"/>
            <a:ext cx="4317249" cy="2567862"/>
          </a:xfrm>
          <a:prstGeom prst="rect">
            <a:avLst/>
          </a:prstGeom>
        </p:spPr>
      </p:pic>
      <p:pic>
        <p:nvPicPr>
          <p:cNvPr id="31" name="Picture Placeholder 81">
            <a:extLst>
              <a:ext uri="{FF2B5EF4-FFF2-40B4-BE49-F238E27FC236}">
                <a16:creationId xmlns:a16="http://schemas.microsoft.com/office/drawing/2014/main" id="{3FA5A977-B1A4-974D-9399-E1424B3844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4884" b="4884"/>
          <a:stretch>
            <a:fillRect/>
          </a:stretch>
        </p:blipFill>
        <p:spPr bwMode="auto">
          <a:xfrm>
            <a:off x="10729356" y="6277846"/>
            <a:ext cx="1371928" cy="4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BC500E-86EF-9E47-80F5-00DBF7E79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5621" b="30408"/>
          <a:stretch/>
        </p:blipFill>
        <p:spPr>
          <a:xfrm>
            <a:off x="0" y="4123883"/>
            <a:ext cx="7598798" cy="2734117"/>
          </a:xfrm>
          <a:prstGeom prst="rect">
            <a:avLst/>
          </a:prstGeom>
        </p:spPr>
      </p:pic>
      <p:sp>
        <p:nvSpPr>
          <p:cNvPr id="39" name="Subtitle 2">
            <a:extLst>
              <a:ext uri="{FF2B5EF4-FFF2-40B4-BE49-F238E27FC236}">
                <a16:creationId xmlns:a16="http://schemas.microsoft.com/office/drawing/2014/main" id="{4192FE44-B44A-8F49-AABC-16E6D2678E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2100" y="3429000"/>
            <a:ext cx="9067800" cy="535531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EB46A09-F2DA-6342-9B23-A3E2F322A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100" y="1983366"/>
            <a:ext cx="9067800" cy="923330"/>
          </a:xfrm>
        </p:spPr>
        <p:txBody>
          <a:bodyPr wrap="square" anchor="ctr">
            <a:spAutoFit/>
          </a:bodyPr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Intro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77D2E-E5ED-DD4B-8DCB-3E5333A7D4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50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9F7B8F-8570-4348-A575-450899D574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9278510-08FA-FD49-B4FD-CE058BEF6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EEC95-BA33-E444-AC0A-0216D8266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1"/>
            <a:ext cx="1320671" cy="146106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46898330-4EAA-CB4E-9B10-E34ABDB878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2100" y="3429000"/>
            <a:ext cx="9067800" cy="535531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71DA79-6B1C-AB40-9BED-9C5D86C995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100" y="1983366"/>
            <a:ext cx="9067800" cy="923330"/>
          </a:xfrm>
        </p:spPr>
        <p:txBody>
          <a:bodyPr wrap="square" anchor="ctr">
            <a:spAutoFit/>
          </a:bodyPr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9462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E144F9-8133-1844-B1B1-336E8A48C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3B11C5-0155-0341-A349-FAB734105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24C9D5-11F1-4246-8026-23BAE8D84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1"/>
            <a:ext cx="1320671" cy="1461062"/>
          </a:xfrm>
          <a:prstGeom prst="rect">
            <a:avLst/>
          </a:prstGeom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A08B581-AE66-D04D-8175-DC12F29B6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18224" y="307035"/>
            <a:ext cx="1773776" cy="1760073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8D8E5B70-2716-CC46-9E15-A15105716E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418224" y="2381584"/>
            <a:ext cx="1773776" cy="1290387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F72EFCB2-25D4-514E-927C-4D2F6EBA0F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18224" y="3986448"/>
            <a:ext cx="1773776" cy="1761210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9A35912-99F6-6540-A223-1FDEEDA333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69423" y="306388"/>
            <a:ext cx="8225254" cy="5441269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D178BB9-555F-BF4D-A628-D51E5A318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5600" y="6243346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F49B171-59F4-234F-B11A-7FCB8048D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464038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171956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348E90-59A3-7941-8C6E-35B8FB62B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DB6F305E-7E8C-5D4E-8565-5E001B486E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91147" y="306388"/>
            <a:ext cx="3843648" cy="5441269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8F5BFA-BF67-4F4A-92BF-AA8129E53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21A39C1-8348-BF4E-A646-2FD7B5004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423" y="306388"/>
            <a:ext cx="5698178" cy="5441269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54379B-53EC-C347-83D6-21B2BFA05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0"/>
            <a:ext cx="1320671" cy="1461062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BF251B4-EE55-F245-A007-2D1542B18A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5600" y="6243346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B6D761F-4969-AD44-9C78-595908FF65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464038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404031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0052E8-9ACE-6A4C-80CD-D2CFABD13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9B0C117-5DB1-CC49-A8C6-D3D2F0EE0B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91152" y="-1"/>
            <a:ext cx="4300843" cy="606213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F250861-217C-DA40-8762-6D64C155A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417" y="306388"/>
            <a:ext cx="5698183" cy="5441269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5969D5-8E23-EA4A-B81E-1DC2D3B6F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08CE2C-60EC-0D4C-B5DF-BA3F59CFB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0"/>
            <a:ext cx="1320671" cy="1461062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BB9CE7-C78B-F046-A367-0054CD6B45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5600" y="6243346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0B779AB-F4D0-6A4B-8857-4FAFA4304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464038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401711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0052E8-9ACE-6A4C-80CD-D2CFABD13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5969D5-8E23-EA4A-B81E-1DC2D3B6F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08CE2C-60EC-0D4C-B5DF-BA3F59CFB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0"/>
            <a:ext cx="1320671" cy="14610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34336F-0503-EB4B-8532-1F42B68A5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5600" y="6243346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85FB085-F6A4-4A46-ACE4-F4098F35D9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464038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281170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f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7CD5F-2601-9D45-A5BE-7E0F348A1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14957" y="489635"/>
            <a:ext cx="3762085" cy="4899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A41952-0627-4544-A900-BC1B10CD7F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7896" y="4533896"/>
            <a:ext cx="2324103" cy="2324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2FD68-A1FB-1F4C-A755-D68CC2E6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4320" r="1777" b="22800"/>
          <a:stretch/>
        </p:blipFill>
        <p:spPr>
          <a:xfrm>
            <a:off x="0" y="6099307"/>
            <a:ext cx="4214958" cy="75869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C1DCA0D-35D8-9448-87AD-9F7218D8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rgbClr val="968C83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7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25F67-415B-754C-A83B-E1B5983CA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rgbClr val="968C83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latin typeface="HelveticaNeueLT Std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66" r:id="rId2"/>
    <p:sldLayoutId id="2147483891" r:id="rId3"/>
    <p:sldLayoutId id="2147483892" r:id="rId4"/>
    <p:sldLayoutId id="2147483893" r:id="rId5"/>
    <p:sldLayoutId id="2147483895" r:id="rId6"/>
    <p:sldLayoutId id="2147483896" r:id="rId7"/>
    <p:sldLayoutId id="2147483897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 cap="all">
          <a:solidFill>
            <a:srgbClr val="BA0C2F"/>
          </a:solidFill>
          <a:latin typeface="+mn-lt"/>
          <a:ea typeface="ＭＳ Ｐゴシック" charset="0"/>
          <a:cs typeface="Raleway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4585A"/>
          </a:solidFill>
          <a:latin typeface="+mn-lt"/>
          <a:ea typeface="ＭＳ Ｐゴシック" charset="0"/>
          <a:cs typeface="Open Sans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4585A"/>
          </a:solidFill>
          <a:latin typeface="+mn-lt"/>
          <a:ea typeface="Open Sans" charset="0"/>
          <a:cs typeface="Open Sans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4585A"/>
          </a:solidFill>
          <a:latin typeface="+mn-lt"/>
          <a:ea typeface="Open Sans" charset="0"/>
          <a:cs typeface="Open Sans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585A"/>
          </a:solidFill>
          <a:latin typeface="+mn-lt"/>
          <a:ea typeface="Open Sans" charset="0"/>
          <a:cs typeface="Open Sans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585A"/>
          </a:solidFill>
          <a:latin typeface="+mn-lt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ubtitle 91">
            <a:extLst>
              <a:ext uri="{FF2B5EF4-FFF2-40B4-BE49-F238E27FC236}">
                <a16:creationId xmlns:a16="http://schemas.microsoft.com/office/drawing/2014/main" id="{0DF1F94C-FC07-6F47-A10D-63406EB86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Looking at the Summer Ahead…</a:t>
            </a:r>
          </a:p>
        </p:txBody>
      </p:sp>
      <p:sp>
        <p:nvSpPr>
          <p:cNvPr id="91" name="Title 90">
            <a:extLst>
              <a:ext uri="{FF2B5EF4-FFF2-40B4-BE49-F238E27FC236}">
                <a16:creationId xmlns:a16="http://schemas.microsoft.com/office/drawing/2014/main" id="{85ECE32E-623D-2C4B-B3B5-3F98D9E04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Admitted student day</a:t>
            </a:r>
          </a:p>
        </p:txBody>
      </p:sp>
    </p:spTree>
    <p:extLst>
      <p:ext uri="{BB962C8B-B14F-4D97-AF65-F5344CB8AC3E}">
        <p14:creationId xmlns:p14="http://schemas.microsoft.com/office/powerpoint/2010/main" val="424390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F7AC43-247E-439D-AC65-E5BE780B5163}"/>
              </a:ext>
            </a:extLst>
          </p:cNvPr>
          <p:cNvSpPr/>
          <p:nvPr/>
        </p:nvSpPr>
        <p:spPr>
          <a:xfrm>
            <a:off x="3298856" y="243997"/>
            <a:ext cx="559428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HOW TO PAY FOR IT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972B6C-7782-458A-9309-3CAA4CF24846}"/>
              </a:ext>
            </a:extLst>
          </p:cNvPr>
          <p:cNvSpPr/>
          <p:nvPr/>
        </p:nvSpPr>
        <p:spPr>
          <a:xfrm>
            <a:off x="1651518" y="1782147"/>
            <a:ext cx="9190653" cy="3293706"/>
          </a:xfrm>
          <a:prstGeom prst="roundRect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vetbenefits@bsu.edu</a:t>
            </a:r>
          </a:p>
          <a:p>
            <a:pPr algn="ctr"/>
            <a:endParaRPr lang="en-US" sz="6000" b="1" dirty="0"/>
          </a:p>
          <a:p>
            <a:pPr algn="ctr"/>
            <a:r>
              <a:rPr lang="en-US" sz="3600" b="1" dirty="0"/>
              <a:t>ALL MILITARY AID RECIPIENTS SHOULD EMAIL TO VERIFY AND VALIDATE DEADLINES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75880B0-BAAE-AF38-1417-482EBCF1AE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5600" y="6243346"/>
            <a:ext cx="1531815" cy="193899"/>
          </a:xfrm>
        </p:spPr>
        <p:txBody>
          <a:bodyPr/>
          <a:lstStyle/>
          <a:p>
            <a:r>
              <a:rPr lang="en-US" dirty="0"/>
              <a:t>Cardinal Central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BED6C86-1C62-5090-3AE4-894620C40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9800" y="6464038"/>
            <a:ext cx="2217615" cy="387798"/>
          </a:xfrm>
        </p:spPr>
        <p:txBody>
          <a:bodyPr/>
          <a:lstStyle/>
          <a:p>
            <a:r>
              <a:rPr lang="en-US" dirty="0"/>
              <a:t>Admitted Student Day 2024</a:t>
            </a:r>
          </a:p>
        </p:txBody>
      </p:sp>
    </p:spTree>
    <p:extLst>
      <p:ext uri="{BB962C8B-B14F-4D97-AF65-F5344CB8AC3E}">
        <p14:creationId xmlns:p14="http://schemas.microsoft.com/office/powerpoint/2010/main" val="178908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3A9215-C655-40A6-B327-96B4F020C524}"/>
              </a:ext>
            </a:extLst>
          </p:cNvPr>
          <p:cNvSpPr/>
          <p:nvPr/>
        </p:nvSpPr>
        <p:spPr>
          <a:xfrm>
            <a:off x="4421155" y="1651518"/>
            <a:ext cx="3349690" cy="4152122"/>
          </a:xfrm>
          <a:prstGeom prst="roundRect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APRIL – MAY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FAFSA confirmed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Proxy / Authorized Payer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Direct Deposit Setup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Financial Aid Offers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4A31-4861-4626-93DD-6E9082256D55}"/>
              </a:ext>
            </a:extLst>
          </p:cNvPr>
          <p:cNvSpPr txBox="1"/>
          <p:nvPr/>
        </p:nvSpPr>
        <p:spPr>
          <a:xfrm>
            <a:off x="2303106" y="364456"/>
            <a:ext cx="7585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SUMMER TIMING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94D5BE-5C9D-C9C7-9A1C-19A04520F8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5600" y="6243346"/>
            <a:ext cx="1531815" cy="193899"/>
          </a:xfrm>
        </p:spPr>
        <p:txBody>
          <a:bodyPr/>
          <a:lstStyle/>
          <a:p>
            <a:r>
              <a:rPr lang="en-US" dirty="0"/>
              <a:t>Cardinal Central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AD6790C-8350-2270-9F62-EC0DD7BAE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9800" y="6464038"/>
            <a:ext cx="2217615" cy="387798"/>
          </a:xfrm>
        </p:spPr>
        <p:txBody>
          <a:bodyPr/>
          <a:lstStyle/>
          <a:p>
            <a:r>
              <a:rPr lang="en-US" dirty="0"/>
              <a:t>Admitted Student Day 2024</a:t>
            </a:r>
          </a:p>
        </p:txBody>
      </p:sp>
    </p:spTree>
    <p:extLst>
      <p:ext uri="{BB962C8B-B14F-4D97-AF65-F5344CB8AC3E}">
        <p14:creationId xmlns:p14="http://schemas.microsoft.com/office/powerpoint/2010/main" val="344413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3A9215-C655-40A6-B327-96B4F020C524}"/>
              </a:ext>
            </a:extLst>
          </p:cNvPr>
          <p:cNvSpPr/>
          <p:nvPr/>
        </p:nvSpPr>
        <p:spPr>
          <a:xfrm>
            <a:off x="2611015" y="1539551"/>
            <a:ext cx="3349690" cy="4152122"/>
          </a:xfrm>
          <a:prstGeom prst="roundRect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APRIL – MAY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/>
              <a:t>FAFSA confirmed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/>
              <a:t>Proxy / Authorized Payer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/>
              <a:t>Direct Deposit Setup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/>
              <a:t>Financial Aid Offers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73BECF-36DB-4C7D-88E1-5A998389C576}"/>
              </a:ext>
            </a:extLst>
          </p:cNvPr>
          <p:cNvSpPr/>
          <p:nvPr/>
        </p:nvSpPr>
        <p:spPr>
          <a:xfrm>
            <a:off x="6305938" y="1502229"/>
            <a:ext cx="3349690" cy="4152122"/>
          </a:xfrm>
          <a:prstGeom prst="roundRect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JUNE – JULY 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Final Transcript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Outside Scholarships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Loan Acceptance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State Aid Notification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4A31-4861-4626-93DD-6E9082256D55}"/>
              </a:ext>
            </a:extLst>
          </p:cNvPr>
          <p:cNvSpPr txBox="1"/>
          <p:nvPr/>
        </p:nvSpPr>
        <p:spPr>
          <a:xfrm>
            <a:off x="2303106" y="367509"/>
            <a:ext cx="7585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SUMMER TIMING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838AC5-62AF-B4D3-38D9-D7E1277346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5600" y="6243346"/>
            <a:ext cx="1531815" cy="193899"/>
          </a:xfrm>
        </p:spPr>
        <p:txBody>
          <a:bodyPr/>
          <a:lstStyle/>
          <a:p>
            <a:r>
              <a:rPr lang="en-US" dirty="0"/>
              <a:t>Cardinal Central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DD35C51-C646-78DE-EF97-18FBAA734C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9800" y="6464038"/>
            <a:ext cx="2217615" cy="387798"/>
          </a:xfrm>
        </p:spPr>
        <p:txBody>
          <a:bodyPr/>
          <a:lstStyle/>
          <a:p>
            <a:r>
              <a:rPr lang="en-US" dirty="0"/>
              <a:t>Admitted Student Day 2024</a:t>
            </a:r>
          </a:p>
        </p:txBody>
      </p:sp>
    </p:spTree>
    <p:extLst>
      <p:ext uri="{BB962C8B-B14F-4D97-AF65-F5344CB8AC3E}">
        <p14:creationId xmlns:p14="http://schemas.microsoft.com/office/powerpoint/2010/main" val="3260940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3A9215-C655-40A6-B327-96B4F020C524}"/>
              </a:ext>
            </a:extLst>
          </p:cNvPr>
          <p:cNvSpPr/>
          <p:nvPr/>
        </p:nvSpPr>
        <p:spPr>
          <a:xfrm>
            <a:off x="726232" y="1576873"/>
            <a:ext cx="3349690" cy="4152122"/>
          </a:xfrm>
          <a:prstGeom prst="roundRect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APRIL – MAY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FAFSA confirmed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Proxy / Authorized Payer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Direct Deposit Setup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Financial Aid Offers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73BECF-36DB-4C7D-88E1-5A998389C576}"/>
              </a:ext>
            </a:extLst>
          </p:cNvPr>
          <p:cNvSpPr/>
          <p:nvPr/>
        </p:nvSpPr>
        <p:spPr>
          <a:xfrm>
            <a:off x="4421155" y="1539551"/>
            <a:ext cx="3349690" cy="4152122"/>
          </a:xfrm>
          <a:prstGeom prst="roundRect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JUNE – JULY 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Final Transcript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Outside Scholarships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Loan Acceptance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State Aid Notification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63AE01-1986-4752-8F81-40A3BFEE17EE}"/>
              </a:ext>
            </a:extLst>
          </p:cNvPr>
          <p:cNvSpPr/>
          <p:nvPr/>
        </p:nvSpPr>
        <p:spPr>
          <a:xfrm>
            <a:off x="8168990" y="1539551"/>
            <a:ext cx="3349690" cy="4152122"/>
          </a:xfrm>
          <a:prstGeom prst="roundRect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AUGUST – SEPTEMBER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Classes Start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Verify Schedule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Ensure Disbursement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Due Date September 1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4A31-4861-4626-93DD-6E9082256D55}"/>
              </a:ext>
            </a:extLst>
          </p:cNvPr>
          <p:cNvSpPr txBox="1"/>
          <p:nvPr/>
        </p:nvSpPr>
        <p:spPr>
          <a:xfrm>
            <a:off x="2303106" y="304553"/>
            <a:ext cx="7585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SUMMER TIMING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1F7C95F-9F3E-CA14-1D46-4F7809A4BB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5600" y="6243346"/>
            <a:ext cx="1531815" cy="193899"/>
          </a:xfrm>
        </p:spPr>
        <p:txBody>
          <a:bodyPr/>
          <a:lstStyle/>
          <a:p>
            <a:r>
              <a:rPr lang="en-US" dirty="0"/>
              <a:t>Cardinal Central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1E5B61D-033B-362A-AE0A-C8568EFC90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9800" y="6464038"/>
            <a:ext cx="2217615" cy="387798"/>
          </a:xfrm>
        </p:spPr>
        <p:txBody>
          <a:bodyPr/>
          <a:lstStyle/>
          <a:p>
            <a:r>
              <a:rPr lang="en-US" dirty="0"/>
              <a:t>Admitted Student Day 2024</a:t>
            </a:r>
          </a:p>
        </p:txBody>
      </p:sp>
    </p:spTree>
    <p:extLst>
      <p:ext uri="{BB962C8B-B14F-4D97-AF65-F5344CB8AC3E}">
        <p14:creationId xmlns:p14="http://schemas.microsoft.com/office/powerpoint/2010/main" val="665222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29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59B11-6F0A-5647-8AD3-19AA53D8D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Cardinal Central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FD67181-C950-4BCD-B79D-B941FA1165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8627" y="6464038"/>
            <a:ext cx="2248789" cy="387798"/>
          </a:xfrm>
        </p:spPr>
        <p:txBody>
          <a:bodyPr/>
          <a:lstStyle/>
          <a:p>
            <a:r>
              <a:rPr lang="en-US" dirty="0"/>
              <a:t>Admitted Student Day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EAE87D-539C-47DC-9856-ED850DFF12E2}"/>
              </a:ext>
            </a:extLst>
          </p:cNvPr>
          <p:cNvSpPr txBox="1">
            <a:spLocks/>
          </p:cNvSpPr>
          <p:nvPr/>
        </p:nvSpPr>
        <p:spPr>
          <a:xfrm>
            <a:off x="2059628" y="1491658"/>
            <a:ext cx="9144000" cy="124720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 cap="all">
                <a:solidFill>
                  <a:srgbClr val="BA0C2F"/>
                </a:solidFill>
                <a:latin typeface="+mn-lt"/>
                <a:ea typeface="ＭＳ Ｐゴシック" charset="0"/>
                <a:cs typeface="Raleway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D3912CD-F885-45E5-88CE-14D7917B5E3B}"/>
              </a:ext>
            </a:extLst>
          </p:cNvPr>
          <p:cNvSpPr txBox="1">
            <a:spLocks/>
          </p:cNvSpPr>
          <p:nvPr/>
        </p:nvSpPr>
        <p:spPr bwMode="auto">
          <a:xfrm>
            <a:off x="1268553" y="1413014"/>
            <a:ext cx="4443293" cy="202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Open Sans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6A6431-6C72-49F4-AB0E-B0ACF8F37F38}"/>
              </a:ext>
            </a:extLst>
          </p:cNvPr>
          <p:cNvSpPr txBox="1">
            <a:spLocks/>
          </p:cNvSpPr>
          <p:nvPr/>
        </p:nvSpPr>
        <p:spPr>
          <a:xfrm>
            <a:off x="2059628" y="220692"/>
            <a:ext cx="8983429" cy="92548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i="0" kern="1200" cap="all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9pPr>
          </a:lstStyle>
          <a:p>
            <a:r>
              <a:rPr lang="en-US" sz="5000" dirty="0">
                <a:solidFill>
                  <a:schemeClr val="tx1"/>
                </a:solidFill>
              </a:rPr>
              <a:t>What you need to know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5F8BF-A06D-43C0-BF20-763169E1F394}"/>
              </a:ext>
            </a:extLst>
          </p:cNvPr>
          <p:cNvSpPr txBox="1"/>
          <p:nvPr/>
        </p:nvSpPr>
        <p:spPr>
          <a:xfrm>
            <a:off x="2333231" y="1271451"/>
            <a:ext cx="8526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BA0C2F"/>
                </a:solidFill>
              </a:rPr>
              <a:t>Cardinal Central</a:t>
            </a:r>
          </a:p>
          <a:p>
            <a:pPr algn="ctr"/>
            <a:r>
              <a:rPr lang="en-US" sz="2800" dirty="0">
                <a:solidFill>
                  <a:srgbClr val="BA0C2F"/>
                </a:solidFill>
              </a:rPr>
              <a:t>“Supporting the Business of Being a Student”</a:t>
            </a:r>
          </a:p>
          <a:p>
            <a:pPr algn="ctr"/>
            <a:r>
              <a:rPr lang="en-US" sz="2800" b="1" dirty="0">
                <a:solidFill>
                  <a:srgbClr val="BA0C2F"/>
                </a:solidFill>
              </a:rPr>
              <a:t>cardinalcentral@bsu.edu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99CDA-588D-4CFE-B62B-0DD08727D371}"/>
              </a:ext>
            </a:extLst>
          </p:cNvPr>
          <p:cNvSpPr txBox="1"/>
          <p:nvPr/>
        </p:nvSpPr>
        <p:spPr>
          <a:xfrm>
            <a:off x="4081210" y="5586549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bsu.edu/cardinalcentral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A82682-2AE3-45BB-B63D-C96AEB7A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38" y="2624238"/>
            <a:ext cx="4026208" cy="3019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59B11-6F0A-5647-8AD3-19AA53D8D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Cardinal Central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FD67181-C950-4BCD-B79D-B941FA1165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9800" y="6464038"/>
            <a:ext cx="2217615" cy="387798"/>
          </a:xfrm>
        </p:spPr>
        <p:txBody>
          <a:bodyPr/>
          <a:lstStyle/>
          <a:p>
            <a:r>
              <a:rPr lang="en-US" dirty="0"/>
              <a:t>Admitted Student Day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EAE87D-539C-47DC-9856-ED850DFF12E2}"/>
              </a:ext>
            </a:extLst>
          </p:cNvPr>
          <p:cNvSpPr txBox="1">
            <a:spLocks/>
          </p:cNvSpPr>
          <p:nvPr/>
        </p:nvSpPr>
        <p:spPr>
          <a:xfrm>
            <a:off x="2059628" y="1491658"/>
            <a:ext cx="9144000" cy="124720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 cap="all">
                <a:solidFill>
                  <a:srgbClr val="BA0C2F"/>
                </a:solidFill>
                <a:latin typeface="+mn-lt"/>
                <a:ea typeface="ＭＳ Ｐゴシック" charset="0"/>
                <a:cs typeface="Raleway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D3912CD-F885-45E5-88CE-14D7917B5E3B}"/>
              </a:ext>
            </a:extLst>
          </p:cNvPr>
          <p:cNvSpPr txBox="1">
            <a:spLocks/>
          </p:cNvSpPr>
          <p:nvPr/>
        </p:nvSpPr>
        <p:spPr bwMode="auto">
          <a:xfrm>
            <a:off x="1268553" y="1413014"/>
            <a:ext cx="4443293" cy="202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Open Sans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4585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6A6431-6C72-49F4-AB0E-B0ACF8F37F38}"/>
              </a:ext>
            </a:extLst>
          </p:cNvPr>
          <p:cNvSpPr txBox="1">
            <a:spLocks/>
          </p:cNvSpPr>
          <p:nvPr/>
        </p:nvSpPr>
        <p:spPr>
          <a:xfrm>
            <a:off x="2059628" y="220692"/>
            <a:ext cx="8983429" cy="92548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i="0" kern="1200" cap="all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A0C2F"/>
                </a:solidFill>
                <a:latin typeface="Calibri" charset="0"/>
                <a:ea typeface="ＭＳ Ｐゴシック" charset="0"/>
                <a:cs typeface="Raleway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3002F"/>
                </a:solidFill>
                <a:latin typeface="Calibri" charset="0"/>
                <a:ea typeface="Raleway" charset="0"/>
                <a:cs typeface="Raleway" charset="0"/>
              </a:defRPr>
            </a:lvl9pPr>
          </a:lstStyle>
          <a:p>
            <a:r>
              <a:rPr lang="en-US" sz="5000" dirty="0">
                <a:solidFill>
                  <a:schemeClr val="tx1"/>
                </a:solidFill>
              </a:rPr>
              <a:t>What you need to know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5F8BF-A06D-43C0-BF20-763169E1F394}"/>
              </a:ext>
            </a:extLst>
          </p:cNvPr>
          <p:cNvSpPr txBox="1"/>
          <p:nvPr/>
        </p:nvSpPr>
        <p:spPr>
          <a:xfrm>
            <a:off x="2333231" y="1271451"/>
            <a:ext cx="8526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BA0C2F"/>
                </a:solidFill>
              </a:rPr>
              <a:t>Cardinal Central</a:t>
            </a:r>
          </a:p>
          <a:p>
            <a:pPr algn="ctr"/>
            <a:r>
              <a:rPr lang="en-US" sz="2800" dirty="0">
                <a:solidFill>
                  <a:srgbClr val="BA0C2F"/>
                </a:solidFill>
              </a:rPr>
              <a:t>“Supporting the Business of Being a Student”</a:t>
            </a:r>
          </a:p>
          <a:p>
            <a:pPr algn="ctr"/>
            <a:r>
              <a:rPr lang="en-US" sz="2800" b="1" dirty="0">
                <a:solidFill>
                  <a:srgbClr val="BA0C2F"/>
                </a:solidFill>
              </a:rPr>
              <a:t>cardinalcentral@bsu.edu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99CDA-588D-4CFE-B62B-0DD08727D371}"/>
              </a:ext>
            </a:extLst>
          </p:cNvPr>
          <p:cNvSpPr txBox="1"/>
          <p:nvPr/>
        </p:nvSpPr>
        <p:spPr>
          <a:xfrm>
            <a:off x="4081210" y="5586549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BA0C2F"/>
                </a:solidFill>
              </a:rPr>
              <a:t>bsu.edu/cardinalcentral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06950-0EBC-4714-90EC-810EF5713041}"/>
              </a:ext>
            </a:extLst>
          </p:cNvPr>
          <p:cNvSpPr txBox="1"/>
          <p:nvPr/>
        </p:nvSpPr>
        <p:spPr>
          <a:xfrm>
            <a:off x="6732970" y="3084344"/>
            <a:ext cx="4607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STOP BY AND SEE US!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STUDENT CENTER </a:t>
            </a:r>
          </a:p>
          <a:p>
            <a:pPr algn="ctr"/>
            <a:r>
              <a:rPr lang="en-US" sz="2400" dirty="0"/>
              <a:t>ROOM 120 </a:t>
            </a:r>
          </a:p>
          <a:p>
            <a:pPr algn="ctr"/>
            <a:r>
              <a:rPr lang="en-US" sz="2400" dirty="0"/>
              <a:t>ACROSS FROM STARBUCKS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6EF8C46-3BAB-4192-B085-4E30C9BB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38" y="2570461"/>
            <a:ext cx="4026208" cy="3019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60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8C5E07E1-6372-42D8-ABD5-4F9E5FAC795E}"/>
              </a:ext>
            </a:extLst>
          </p:cNvPr>
          <p:cNvSpPr/>
          <p:nvPr/>
        </p:nvSpPr>
        <p:spPr>
          <a:xfrm>
            <a:off x="8481525" y="2178698"/>
            <a:ext cx="3051110" cy="2108718"/>
          </a:xfrm>
          <a:prstGeom prst="ellipse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FINANCIAL AID QUESTIONS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41E709-F1DA-4A78-B88B-A47DAA358025}"/>
              </a:ext>
            </a:extLst>
          </p:cNvPr>
          <p:cNvSpPr/>
          <p:nvPr/>
        </p:nvSpPr>
        <p:spPr>
          <a:xfrm>
            <a:off x="4715847" y="1320282"/>
            <a:ext cx="3051110" cy="2108718"/>
          </a:xfrm>
          <a:prstGeom prst="ellipse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BILLING</a:t>
            </a:r>
            <a:br>
              <a:rPr lang="en-US" sz="2400" b="1" dirty="0"/>
            </a:br>
            <a:r>
              <a:rPr lang="en-US" sz="2400" b="1" dirty="0"/>
              <a:t>QUESTIONS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E6B4BB-82B7-4E99-8825-077DB34F2808}"/>
              </a:ext>
            </a:extLst>
          </p:cNvPr>
          <p:cNvSpPr/>
          <p:nvPr/>
        </p:nvSpPr>
        <p:spPr>
          <a:xfrm>
            <a:off x="1065634" y="2374641"/>
            <a:ext cx="3051110" cy="2108718"/>
          </a:xfrm>
          <a:prstGeom prst="ellipse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REGISTRATION</a:t>
            </a:r>
            <a:br>
              <a:rPr lang="en-US" sz="2400" b="1" dirty="0"/>
            </a:br>
            <a:r>
              <a:rPr lang="en-US" sz="2400" b="1" dirty="0"/>
              <a:t>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5C4EC4-C49D-4125-8CDD-5B1A25D7C21C}"/>
              </a:ext>
            </a:extLst>
          </p:cNvPr>
          <p:cNvSpPr/>
          <p:nvPr/>
        </p:nvSpPr>
        <p:spPr>
          <a:xfrm>
            <a:off x="2475723" y="393962"/>
            <a:ext cx="75313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WHAT YOU NEED TO KNOW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7C466F-69E0-4287-9B7C-FB25617F7575}"/>
              </a:ext>
            </a:extLst>
          </p:cNvPr>
          <p:cNvSpPr/>
          <p:nvPr/>
        </p:nvSpPr>
        <p:spPr>
          <a:xfrm>
            <a:off x="3760237" y="4483359"/>
            <a:ext cx="4962332" cy="1507615"/>
          </a:xfrm>
          <a:prstGeom prst="roundRect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CARDINAL CENTRAL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90A4BD-D498-68E3-8774-582C68263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5600" y="6243346"/>
            <a:ext cx="1531815" cy="193899"/>
          </a:xfrm>
        </p:spPr>
        <p:txBody>
          <a:bodyPr/>
          <a:lstStyle/>
          <a:p>
            <a:r>
              <a:rPr lang="en-US" dirty="0"/>
              <a:t>Cardinal Central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172D7B42-395C-73E1-4D4B-626B6F71C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9800" y="6464038"/>
            <a:ext cx="2217615" cy="387798"/>
          </a:xfrm>
        </p:spPr>
        <p:txBody>
          <a:bodyPr/>
          <a:lstStyle/>
          <a:p>
            <a:r>
              <a:rPr lang="en-US" dirty="0"/>
              <a:t>Admitted Student Day 2024</a:t>
            </a:r>
          </a:p>
        </p:txBody>
      </p:sp>
    </p:spTree>
    <p:extLst>
      <p:ext uri="{BB962C8B-B14F-4D97-AF65-F5344CB8AC3E}">
        <p14:creationId xmlns:p14="http://schemas.microsoft.com/office/powerpoint/2010/main" val="20664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AFA81C-E7CA-49D1-92E2-CCB049F27FA7}"/>
              </a:ext>
            </a:extLst>
          </p:cNvPr>
          <p:cNvSpPr/>
          <p:nvPr/>
        </p:nvSpPr>
        <p:spPr>
          <a:xfrm>
            <a:off x="3354681" y="286531"/>
            <a:ext cx="56257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HOW MUCH IT COST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732CE867-806D-4AC9-BBBD-5727E8024282}"/>
              </a:ext>
            </a:extLst>
          </p:cNvPr>
          <p:cNvSpPr/>
          <p:nvPr/>
        </p:nvSpPr>
        <p:spPr>
          <a:xfrm>
            <a:off x="1679510" y="1866122"/>
            <a:ext cx="3965510" cy="3088433"/>
          </a:xfrm>
          <a:prstGeom prst="trapezoid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TUITION &amp; FEES</a:t>
            </a:r>
            <a:br>
              <a:rPr lang="en-US" b="1" dirty="0"/>
            </a:br>
            <a:r>
              <a:rPr lang="en-US" b="1" dirty="0"/>
              <a:t>HOUSING &amp; FOOD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E88B3439-4173-409C-978A-81328A969EFF}"/>
              </a:ext>
            </a:extLst>
          </p:cNvPr>
          <p:cNvSpPr/>
          <p:nvPr/>
        </p:nvSpPr>
        <p:spPr>
          <a:xfrm>
            <a:off x="6683829" y="1866122"/>
            <a:ext cx="3965510" cy="3088433"/>
          </a:xfrm>
          <a:prstGeom prst="trapezoid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BOOKS &amp; SUPPLIES</a:t>
            </a:r>
            <a:br>
              <a:rPr lang="en-US" b="1" dirty="0"/>
            </a:br>
            <a:r>
              <a:rPr lang="en-US" b="1" dirty="0"/>
              <a:t>TRANSPORTATION &amp; MISC.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6FBE9-340F-4EA9-8BD2-800184A7CFEB}"/>
              </a:ext>
            </a:extLst>
          </p:cNvPr>
          <p:cNvSpPr txBox="1"/>
          <p:nvPr/>
        </p:nvSpPr>
        <p:spPr>
          <a:xfrm>
            <a:off x="3032449" y="5060597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BILLABLES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B740B-F690-47E8-982D-58C7A21801CA}"/>
              </a:ext>
            </a:extLst>
          </p:cNvPr>
          <p:cNvSpPr txBox="1"/>
          <p:nvPr/>
        </p:nvSpPr>
        <p:spPr>
          <a:xfrm>
            <a:off x="7875037" y="5106764"/>
            <a:ext cx="285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NON-BILLABLES</a:t>
            </a:r>
          </a:p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551FFF7-01F1-87B1-5A1E-491BC4B62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5600" y="6243346"/>
            <a:ext cx="1531815" cy="193899"/>
          </a:xfrm>
        </p:spPr>
        <p:txBody>
          <a:bodyPr/>
          <a:lstStyle/>
          <a:p>
            <a:r>
              <a:rPr lang="en-US" dirty="0"/>
              <a:t>Cardinal Central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F6190AE-78E2-BDFA-1644-1FD6D9952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9800" y="6464038"/>
            <a:ext cx="2217615" cy="387798"/>
          </a:xfrm>
        </p:spPr>
        <p:txBody>
          <a:bodyPr/>
          <a:lstStyle/>
          <a:p>
            <a:r>
              <a:rPr lang="en-US" dirty="0"/>
              <a:t>Admitted Student Day 2024</a:t>
            </a:r>
          </a:p>
        </p:txBody>
      </p:sp>
    </p:spTree>
    <p:extLst>
      <p:ext uri="{BB962C8B-B14F-4D97-AF65-F5344CB8AC3E}">
        <p14:creationId xmlns:p14="http://schemas.microsoft.com/office/powerpoint/2010/main" val="428182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AFA81C-E7CA-49D1-92E2-CCB049F27FA7}"/>
              </a:ext>
            </a:extLst>
          </p:cNvPr>
          <p:cNvSpPr/>
          <p:nvPr/>
        </p:nvSpPr>
        <p:spPr>
          <a:xfrm>
            <a:off x="3283146" y="283813"/>
            <a:ext cx="56257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HOW MUCH IT COST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732CE867-806D-4AC9-BBBD-5727E8024282}"/>
              </a:ext>
            </a:extLst>
          </p:cNvPr>
          <p:cNvSpPr/>
          <p:nvPr/>
        </p:nvSpPr>
        <p:spPr>
          <a:xfrm>
            <a:off x="1309396" y="1511559"/>
            <a:ext cx="9573208" cy="3442995"/>
          </a:xfrm>
          <a:prstGeom prst="trapezoid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TUITION &amp; FEES</a:t>
            </a:r>
            <a:br>
              <a:rPr lang="en-US" b="1" dirty="0"/>
            </a:br>
            <a:r>
              <a:rPr lang="en-US" b="1" dirty="0"/>
              <a:t>HOUSING &amp;FOOD</a:t>
            </a:r>
          </a:p>
          <a:p>
            <a:pPr algn="ctr"/>
            <a:r>
              <a:rPr lang="en-US" b="1" dirty="0"/>
              <a:t>+</a:t>
            </a:r>
          </a:p>
          <a:p>
            <a:pPr algn="ctr"/>
            <a:r>
              <a:rPr lang="en-US" b="1" dirty="0"/>
              <a:t>BOOKS &amp; SUPPLIES</a:t>
            </a:r>
            <a:br>
              <a:rPr lang="en-US" b="1" dirty="0"/>
            </a:br>
            <a:r>
              <a:rPr lang="en-US" b="1" dirty="0"/>
              <a:t>TRANSPORTATION &amp; MISC</a:t>
            </a:r>
            <a:br>
              <a:rPr lang="en-US" b="1" dirty="0"/>
            </a:br>
            <a:r>
              <a:rPr lang="en-US" b="1" dirty="0"/>
              <a:t>______________________</a:t>
            </a:r>
          </a:p>
          <a:p>
            <a:pPr algn="ctr"/>
            <a:br>
              <a:rPr lang="en-US" b="1" dirty="0"/>
            </a:br>
            <a:r>
              <a:rPr lang="en-US" sz="3600" b="1" dirty="0"/>
              <a:t>COST OF ATTENDANCE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BDFA4-3388-43CC-9C7D-C5D3679817F6}"/>
              </a:ext>
            </a:extLst>
          </p:cNvPr>
          <p:cNvSpPr txBox="1"/>
          <p:nvPr/>
        </p:nvSpPr>
        <p:spPr>
          <a:xfrm>
            <a:off x="1765509" y="5100350"/>
            <a:ext cx="89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IN-STATE ESTIMATE: $27,602      /     OUT-OF-STATE ESTIMATE: $47,050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EF2F7-51B0-4E24-B425-42B77CC0BC04}"/>
              </a:ext>
            </a:extLst>
          </p:cNvPr>
          <p:cNvSpPr txBox="1"/>
          <p:nvPr/>
        </p:nvSpPr>
        <p:spPr>
          <a:xfrm>
            <a:off x="2077375" y="5500185"/>
            <a:ext cx="902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SEMESTER ESTIMATE: 13,801                                PER SEMESTER ESTIMATE: 23,525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4064592-F470-3DCD-D5E7-41E687DC5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5600" y="6243346"/>
            <a:ext cx="1531815" cy="193899"/>
          </a:xfrm>
        </p:spPr>
        <p:txBody>
          <a:bodyPr/>
          <a:lstStyle/>
          <a:p>
            <a:r>
              <a:rPr lang="en-US" dirty="0"/>
              <a:t>Cardinal Central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8DF8EE7-15B6-2215-03C6-EFD8CEF1EF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9800" y="6464038"/>
            <a:ext cx="2217615" cy="387798"/>
          </a:xfrm>
        </p:spPr>
        <p:txBody>
          <a:bodyPr/>
          <a:lstStyle/>
          <a:p>
            <a:r>
              <a:rPr lang="en-US" dirty="0"/>
              <a:t>Admitted Student Day 2024</a:t>
            </a:r>
          </a:p>
        </p:txBody>
      </p:sp>
    </p:spTree>
    <p:extLst>
      <p:ext uri="{BB962C8B-B14F-4D97-AF65-F5344CB8AC3E}">
        <p14:creationId xmlns:p14="http://schemas.microsoft.com/office/powerpoint/2010/main" val="1407700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AFA81C-E7CA-49D1-92E2-CCB049F27FA7}"/>
              </a:ext>
            </a:extLst>
          </p:cNvPr>
          <p:cNvSpPr/>
          <p:nvPr/>
        </p:nvSpPr>
        <p:spPr>
          <a:xfrm>
            <a:off x="3298856" y="175203"/>
            <a:ext cx="559428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HOW TO PAY FOR IT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70CE27-B929-4E90-9059-3121605BE2DF}"/>
              </a:ext>
            </a:extLst>
          </p:cNvPr>
          <p:cNvSpPr/>
          <p:nvPr/>
        </p:nvSpPr>
        <p:spPr>
          <a:xfrm>
            <a:off x="910494" y="1778542"/>
            <a:ext cx="4385388" cy="3638939"/>
          </a:xfrm>
          <a:prstGeom prst="roundRect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FINANCIAL AID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b="1" dirty="0"/>
              <a:t>Scholarships</a:t>
            </a:r>
          </a:p>
          <a:p>
            <a:pPr algn="ctr"/>
            <a:r>
              <a:rPr lang="en-US" b="1" dirty="0"/>
              <a:t>Grants</a:t>
            </a:r>
          </a:p>
          <a:p>
            <a:pPr algn="ctr"/>
            <a:r>
              <a:rPr lang="en-US" b="1" dirty="0"/>
              <a:t>Loans</a:t>
            </a:r>
          </a:p>
          <a:p>
            <a:pPr algn="ctr"/>
            <a:r>
              <a:rPr lang="en-US" b="1" dirty="0"/>
              <a:t>Veteran’s Benefits</a:t>
            </a:r>
          </a:p>
          <a:p>
            <a:pPr algn="ctr"/>
            <a:r>
              <a:rPr lang="en-US" b="1" dirty="0"/>
              <a:t>Work Study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22B2F5-0BC3-4B84-9C3E-39E161AD1D0B}"/>
              </a:ext>
            </a:extLst>
          </p:cNvPr>
          <p:cNvSpPr/>
          <p:nvPr/>
        </p:nvSpPr>
        <p:spPr>
          <a:xfrm>
            <a:off x="6896118" y="1778543"/>
            <a:ext cx="4385388" cy="3638939"/>
          </a:xfrm>
          <a:prstGeom prst="roundRect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SELF PAY</a:t>
            </a:r>
          </a:p>
          <a:p>
            <a:pPr algn="ctr"/>
            <a:endParaRPr lang="en-US" sz="2400" b="1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Cash/Check Payments</a:t>
            </a:r>
          </a:p>
          <a:p>
            <a:pPr algn="ctr"/>
            <a:r>
              <a:rPr lang="en-US" b="1" dirty="0"/>
              <a:t>Payment Plan Option</a:t>
            </a:r>
          </a:p>
          <a:p>
            <a:pPr algn="ctr"/>
            <a:r>
              <a:rPr lang="en-US" b="1" dirty="0"/>
              <a:t>529 Plans</a:t>
            </a:r>
          </a:p>
          <a:p>
            <a:pPr algn="ctr"/>
            <a:r>
              <a:rPr lang="en-US" b="1" dirty="0"/>
              <a:t>Authorized Payers</a:t>
            </a:r>
          </a:p>
          <a:p>
            <a:pPr algn="ctr"/>
            <a:r>
              <a:rPr lang="en-US" b="1" dirty="0"/>
              <a:t>Guest Payers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209E5D-D6EB-64F1-9B3D-DE83BF1284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5600" y="6243346"/>
            <a:ext cx="1531815" cy="193899"/>
          </a:xfrm>
        </p:spPr>
        <p:txBody>
          <a:bodyPr/>
          <a:lstStyle/>
          <a:p>
            <a:r>
              <a:rPr lang="en-US" dirty="0"/>
              <a:t>Cardinal Central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BC7DDBF-EE54-9B09-E44F-663861BD7A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9800" y="6464038"/>
            <a:ext cx="2217615" cy="387798"/>
          </a:xfrm>
        </p:spPr>
        <p:txBody>
          <a:bodyPr/>
          <a:lstStyle/>
          <a:p>
            <a:r>
              <a:rPr lang="en-US" dirty="0"/>
              <a:t>Admitted Student Day 2024</a:t>
            </a:r>
          </a:p>
        </p:txBody>
      </p:sp>
    </p:spTree>
    <p:extLst>
      <p:ext uri="{BB962C8B-B14F-4D97-AF65-F5344CB8AC3E}">
        <p14:creationId xmlns:p14="http://schemas.microsoft.com/office/powerpoint/2010/main" val="1312105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9D6B66-F42E-46DE-851C-B6F5F0F3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130" y="1288599"/>
            <a:ext cx="8898294" cy="4280801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  <a:outerShdw blurRad="50800" dist="50800" dir="5400000" sx="97000" sy="97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208CCC-E100-44A7-8A7C-BBD591BEDC3C}"/>
              </a:ext>
            </a:extLst>
          </p:cNvPr>
          <p:cNvSpPr txBox="1"/>
          <p:nvPr/>
        </p:nvSpPr>
        <p:spPr>
          <a:xfrm>
            <a:off x="4724400" y="5596193"/>
            <a:ext cx="695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www.studentaid.gov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A575-6637-4D1B-B55E-B03CAF5AC55F}"/>
              </a:ext>
            </a:extLst>
          </p:cNvPr>
          <p:cNvSpPr/>
          <p:nvPr/>
        </p:nvSpPr>
        <p:spPr>
          <a:xfrm>
            <a:off x="3298856" y="175203"/>
            <a:ext cx="559428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HOW TO PAY FOR IT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3F047A-753E-535F-28ED-1AF3F5710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5600" y="6243346"/>
            <a:ext cx="1531815" cy="193899"/>
          </a:xfrm>
        </p:spPr>
        <p:txBody>
          <a:bodyPr/>
          <a:lstStyle/>
          <a:p>
            <a:r>
              <a:rPr lang="en-US" dirty="0"/>
              <a:t>Cardinal Central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172F6AF-0BDA-9CCB-D2CC-E3AC5D66F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9800" y="6464038"/>
            <a:ext cx="2217615" cy="387798"/>
          </a:xfrm>
        </p:spPr>
        <p:txBody>
          <a:bodyPr/>
          <a:lstStyle/>
          <a:p>
            <a:r>
              <a:rPr lang="en-US" dirty="0"/>
              <a:t>Admitted Student Day 2024</a:t>
            </a:r>
          </a:p>
        </p:txBody>
      </p:sp>
    </p:spTree>
    <p:extLst>
      <p:ext uri="{BB962C8B-B14F-4D97-AF65-F5344CB8AC3E}">
        <p14:creationId xmlns:p14="http://schemas.microsoft.com/office/powerpoint/2010/main" val="166019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4B5A7A83-4F82-4519-96B0-7150456F8BDD}"/>
              </a:ext>
            </a:extLst>
          </p:cNvPr>
          <p:cNvSpPr/>
          <p:nvPr/>
        </p:nvSpPr>
        <p:spPr>
          <a:xfrm>
            <a:off x="4824452" y="3625651"/>
            <a:ext cx="2401565" cy="1799563"/>
          </a:xfrm>
          <a:prstGeom prst="ellipse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FAFSA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A2B55F-4EC6-441F-A3C4-48D5C4072F64}"/>
              </a:ext>
            </a:extLst>
          </p:cNvPr>
          <p:cNvGrpSpPr/>
          <p:nvPr/>
        </p:nvGrpSpPr>
        <p:grpSpPr>
          <a:xfrm>
            <a:off x="2430689" y="1343608"/>
            <a:ext cx="7233124" cy="3136747"/>
            <a:chOff x="2430689" y="1343608"/>
            <a:chExt cx="7233124" cy="313674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D1CE22-AD7F-4104-A9AE-3C6A4EF61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121746">
              <a:off x="2430689" y="2892949"/>
              <a:ext cx="1679039" cy="113346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08FD526-D8F0-44CC-9D03-00C1A17F2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85663">
              <a:off x="8739985" y="2691228"/>
              <a:ext cx="923828" cy="150969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49D1C6-5015-4390-B6E7-3367A826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3191" y="1343608"/>
              <a:ext cx="1419109" cy="1310825"/>
            </a:xfrm>
            <a:prstGeom prst="rect">
              <a:avLst/>
            </a:prstGeom>
          </p:spPr>
        </p:pic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8FC7B6B0-AE1E-4BC4-AD79-0311FDB119E2}"/>
                </a:ext>
              </a:extLst>
            </p:cNvPr>
            <p:cNvSpPr/>
            <p:nvPr/>
          </p:nvSpPr>
          <p:spPr>
            <a:xfrm rot="20395104">
              <a:off x="7242594" y="3752539"/>
              <a:ext cx="1093537" cy="673453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76894368-1724-4904-8A82-DCFF8BBE6D75}"/>
                </a:ext>
              </a:extLst>
            </p:cNvPr>
            <p:cNvSpPr/>
            <p:nvPr/>
          </p:nvSpPr>
          <p:spPr>
            <a:xfrm rot="16200000">
              <a:off x="5532701" y="2796315"/>
              <a:ext cx="920088" cy="63523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310DD505-F298-4698-9896-79A11D00D85B}"/>
                </a:ext>
              </a:extLst>
            </p:cNvPr>
            <p:cNvSpPr/>
            <p:nvPr/>
          </p:nvSpPr>
          <p:spPr>
            <a:xfrm rot="12473299">
              <a:off x="3709381" y="3806902"/>
              <a:ext cx="1093537" cy="673453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28FF0D-74D6-4A90-87D9-2B9121BBBD3C}"/>
              </a:ext>
            </a:extLst>
          </p:cNvPr>
          <p:cNvSpPr txBox="1"/>
          <p:nvPr/>
        </p:nvSpPr>
        <p:spPr>
          <a:xfrm>
            <a:off x="2323322" y="5655587"/>
            <a:ext cx="7338846" cy="312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 OPTIONS MAY OR MAY NOT REQUIRE A FAFSA TO BE COMPLETED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A39B95-0005-484C-A37A-251054984986}"/>
              </a:ext>
            </a:extLst>
          </p:cNvPr>
          <p:cNvSpPr/>
          <p:nvPr/>
        </p:nvSpPr>
        <p:spPr>
          <a:xfrm>
            <a:off x="3195601" y="184506"/>
            <a:ext cx="559428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HOW TO PAY FOR IT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798C1E-E958-4A39-87D0-6DCEF73DD5F0}"/>
              </a:ext>
            </a:extLst>
          </p:cNvPr>
          <p:cNvGrpSpPr/>
          <p:nvPr/>
        </p:nvGrpSpPr>
        <p:grpSpPr>
          <a:xfrm>
            <a:off x="908135" y="1091987"/>
            <a:ext cx="10999088" cy="1871911"/>
            <a:chOff x="908135" y="1091987"/>
            <a:chExt cx="10999088" cy="18719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2B4762-BA2D-4F6B-861F-E46B2E44EAF3}"/>
                </a:ext>
              </a:extLst>
            </p:cNvPr>
            <p:cNvSpPr txBox="1"/>
            <p:nvPr/>
          </p:nvSpPr>
          <p:spPr>
            <a:xfrm>
              <a:off x="9662168" y="2469767"/>
              <a:ext cx="22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21</a:t>
              </a:r>
              <a:r>
                <a:rPr lang="en-US" baseline="30000" dirty="0"/>
                <a:t>st</a:t>
              </a:r>
              <a:r>
                <a:rPr lang="en-US" dirty="0"/>
                <a:t> Century Scholars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B07E09-5F34-402F-B69B-3A4983B02757}"/>
                </a:ext>
              </a:extLst>
            </p:cNvPr>
            <p:cNvSpPr txBox="1"/>
            <p:nvPr/>
          </p:nvSpPr>
          <p:spPr>
            <a:xfrm>
              <a:off x="908135" y="2594566"/>
              <a:ext cx="2725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Pell Grant &amp; Federal Loans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BD7916-E06F-489F-8C34-08E42705BB00}"/>
                </a:ext>
              </a:extLst>
            </p:cNvPr>
            <p:cNvSpPr txBox="1"/>
            <p:nvPr/>
          </p:nvSpPr>
          <p:spPr>
            <a:xfrm>
              <a:off x="5203451" y="1091987"/>
              <a:ext cx="1785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Ball State Grant</a:t>
              </a:r>
            </a:p>
          </p:txBody>
        </p:sp>
      </p:grp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C2158EE-8E16-6D13-697A-7A7146135D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5600" y="6243346"/>
            <a:ext cx="1531815" cy="193899"/>
          </a:xfrm>
        </p:spPr>
        <p:txBody>
          <a:bodyPr/>
          <a:lstStyle/>
          <a:p>
            <a:r>
              <a:rPr lang="en-US" dirty="0"/>
              <a:t>Cardinal Central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280D5EE6-FF5D-FEF7-FDE7-CD39C852AA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9800" y="6464038"/>
            <a:ext cx="2217615" cy="387798"/>
          </a:xfrm>
        </p:spPr>
        <p:txBody>
          <a:bodyPr/>
          <a:lstStyle/>
          <a:p>
            <a:r>
              <a:rPr lang="en-US" dirty="0"/>
              <a:t>Admitted Student Day 2024</a:t>
            </a:r>
          </a:p>
        </p:txBody>
      </p:sp>
    </p:spTree>
    <p:extLst>
      <p:ext uri="{BB962C8B-B14F-4D97-AF65-F5344CB8AC3E}">
        <p14:creationId xmlns:p14="http://schemas.microsoft.com/office/powerpoint/2010/main" val="19410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SU_PP for sam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U_WhiteBackgrnd_Presentation" id="{8D9FA54D-3408-2C47-BCB4-99DA5EF806DF}" vid="{EDD6B423-3FDB-4242-90DF-E339EFB33B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787EE8DB893E4E9C14EF91C87A4982" ma:contentTypeVersion="16" ma:contentTypeDescription="Create a new document." ma:contentTypeScope="" ma:versionID="965aac1a1b98f9db808f674f91e84a7b">
  <xsd:schema xmlns:xsd="http://www.w3.org/2001/XMLSchema" xmlns:xs="http://www.w3.org/2001/XMLSchema" xmlns:p="http://schemas.microsoft.com/office/2006/metadata/properties" xmlns:ns3="c56f7b2b-3ec5-479f-808a-98173ae6e1c8" xmlns:ns4="d456def2-5400-4d05-b117-12f1b2836617" targetNamespace="http://schemas.microsoft.com/office/2006/metadata/properties" ma:root="true" ma:fieldsID="faa9489d933c93bc7d5d23625eb440cd" ns3:_="" ns4:_="">
    <xsd:import namespace="c56f7b2b-3ec5-479f-808a-98173ae6e1c8"/>
    <xsd:import namespace="d456def2-5400-4d05-b117-12f1b28366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f7b2b-3ec5-479f-808a-98173ae6e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56def2-5400-4d05-b117-12f1b283661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456def2-5400-4d05-b117-12f1b2836617">
      <UserInfo>
        <DisplayName>Saloh, Nate</DisplayName>
        <AccountId>92</AccountId>
        <AccountType/>
      </UserInfo>
    </SharedWithUsers>
    <_activity xmlns="c56f7b2b-3ec5-479f-808a-98173ae6e1c8" xsi:nil="true"/>
  </documentManagement>
</p:properties>
</file>

<file path=customXml/itemProps1.xml><?xml version="1.0" encoding="utf-8"?>
<ds:datastoreItem xmlns:ds="http://schemas.openxmlformats.org/officeDocument/2006/customXml" ds:itemID="{7BAA3A12-832A-4DAD-A6C0-FF6A64AB22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f7b2b-3ec5-479f-808a-98173ae6e1c8"/>
    <ds:schemaRef ds:uri="d456def2-5400-4d05-b117-12f1b28366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08B6E4-0F26-4072-801C-95D2E32DAB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73A9CE-84A2-47C4-B476-0B7080D13284}">
  <ds:schemaRefs>
    <ds:schemaRef ds:uri="d456def2-5400-4d05-b117-12f1b2836617"/>
    <ds:schemaRef ds:uri="http://www.w3.org/XML/1998/namespace"/>
    <ds:schemaRef ds:uri="c56f7b2b-3ec5-479f-808a-98173ae6e1c8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BSU_PP for sample</Template>
  <TotalTime>3782</TotalTime>
  <Words>413</Words>
  <Application>Microsoft Macintosh PowerPoint</Application>
  <PresentationFormat>Widescreen</PresentationFormat>
  <Paragraphs>164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HelveticaNeueLT Std</vt:lpstr>
      <vt:lpstr>Wingdings</vt:lpstr>
      <vt:lpstr>BSU_PP for sample</vt:lpstr>
      <vt:lpstr>Admitted student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Fragomeni, Jason</dc:creator>
  <cp:keywords/>
  <dc:description>tns</dc:description>
  <cp:lastModifiedBy>Garricken, Ty</cp:lastModifiedBy>
  <cp:revision>57</cp:revision>
  <cp:lastPrinted>2017-10-09T20:28:58Z</cp:lastPrinted>
  <dcterms:created xsi:type="dcterms:W3CDTF">2022-01-13T19:46:37Z</dcterms:created>
  <dcterms:modified xsi:type="dcterms:W3CDTF">2024-04-15T14:57:13Z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0x010100A3787EE8DB893E4E9C14EF91C87A4982</vt:lpwstr>
  </property>
  <property fmtid="{D5CDD505-2E9C-101B-9397-08002B2CF9AE}" pid="3" name="Order">
    <vt:r8>7600</vt:r8>
  </property>
</Properties>
</file>